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7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7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8"/>
  </p:notesMasterIdLst>
  <p:sldIdLst>
    <p:sldId id="256" r:id="rId2"/>
    <p:sldId id="257" r:id="rId3"/>
    <p:sldId id="327" r:id="rId4"/>
    <p:sldId id="258" r:id="rId5"/>
    <p:sldId id="328" r:id="rId6"/>
    <p:sldId id="330" r:id="rId7"/>
    <p:sldId id="280" r:id="rId8"/>
    <p:sldId id="329" r:id="rId9"/>
    <p:sldId id="336" r:id="rId10"/>
    <p:sldId id="332" r:id="rId11"/>
    <p:sldId id="333" r:id="rId12"/>
    <p:sldId id="335" r:id="rId13"/>
    <p:sldId id="331" r:id="rId14"/>
    <p:sldId id="337" r:id="rId15"/>
    <p:sldId id="334" r:id="rId16"/>
    <p:sldId id="338" r:id="rId17"/>
    <p:sldId id="339" r:id="rId18"/>
    <p:sldId id="340" r:id="rId19"/>
    <p:sldId id="341" r:id="rId20"/>
    <p:sldId id="278" r:id="rId21"/>
    <p:sldId id="342" r:id="rId22"/>
    <p:sldId id="343" r:id="rId23"/>
    <p:sldId id="344" r:id="rId24"/>
    <p:sldId id="267" r:id="rId25"/>
    <p:sldId id="309" r:id="rId26"/>
    <p:sldId id="365" r:id="rId27"/>
    <p:sldId id="366" r:id="rId28"/>
    <p:sldId id="345" r:id="rId29"/>
    <p:sldId id="286" r:id="rId30"/>
    <p:sldId id="346" r:id="rId31"/>
    <p:sldId id="347" r:id="rId32"/>
    <p:sldId id="348" r:id="rId33"/>
    <p:sldId id="290" r:id="rId34"/>
    <p:sldId id="367" r:id="rId35"/>
    <p:sldId id="279" r:id="rId36"/>
    <p:sldId id="284" r:id="rId37"/>
    <p:sldId id="261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68" r:id="rId48"/>
    <p:sldId id="369" r:id="rId49"/>
    <p:sldId id="358" r:id="rId50"/>
    <p:sldId id="281" r:id="rId51"/>
    <p:sldId id="373" r:id="rId52"/>
    <p:sldId id="371" r:id="rId53"/>
    <p:sldId id="372" r:id="rId54"/>
    <p:sldId id="310" r:id="rId55"/>
    <p:sldId id="374" r:id="rId56"/>
    <p:sldId id="269" r:id="rId57"/>
    <p:sldId id="359" r:id="rId58"/>
    <p:sldId id="360" r:id="rId59"/>
    <p:sldId id="370" r:id="rId60"/>
    <p:sldId id="361" r:id="rId61"/>
    <p:sldId id="270" r:id="rId62"/>
    <p:sldId id="292" r:id="rId63"/>
    <p:sldId id="311" r:id="rId64"/>
    <p:sldId id="362" r:id="rId65"/>
    <p:sldId id="316" r:id="rId66"/>
    <p:sldId id="320" r:id="rId67"/>
    <p:sldId id="321" r:id="rId68"/>
    <p:sldId id="322" r:id="rId69"/>
    <p:sldId id="268" r:id="rId70"/>
    <p:sldId id="283" r:id="rId71"/>
    <p:sldId id="312" r:id="rId72"/>
    <p:sldId id="375" r:id="rId73"/>
    <p:sldId id="298" r:id="rId74"/>
    <p:sldId id="271" r:id="rId75"/>
    <p:sldId id="303" r:id="rId76"/>
    <p:sldId id="376" r:id="rId77"/>
    <p:sldId id="285" r:id="rId78"/>
    <p:sldId id="363" r:id="rId79"/>
    <p:sldId id="305" r:id="rId80"/>
    <p:sldId id="379" r:id="rId81"/>
    <p:sldId id="380" r:id="rId82"/>
    <p:sldId id="313" r:id="rId83"/>
    <p:sldId id="377" r:id="rId84"/>
    <p:sldId id="324" r:id="rId85"/>
    <p:sldId id="381" r:id="rId86"/>
    <p:sldId id="317" r:id="rId87"/>
    <p:sldId id="263" r:id="rId88"/>
    <p:sldId id="307" r:id="rId89"/>
    <p:sldId id="264" r:id="rId90"/>
    <p:sldId id="406" r:id="rId91"/>
    <p:sldId id="301" r:id="rId92"/>
    <p:sldId id="308" r:id="rId93"/>
    <p:sldId id="382" r:id="rId94"/>
    <p:sldId id="387" r:id="rId95"/>
    <p:sldId id="388" r:id="rId96"/>
    <p:sldId id="389" r:id="rId97"/>
    <p:sldId id="390" r:id="rId98"/>
    <p:sldId id="392" r:id="rId99"/>
    <p:sldId id="393" r:id="rId100"/>
    <p:sldId id="394" r:id="rId101"/>
    <p:sldId id="395" r:id="rId102"/>
    <p:sldId id="396" r:id="rId103"/>
    <p:sldId id="391" r:id="rId104"/>
    <p:sldId id="397" r:id="rId105"/>
    <p:sldId id="398" r:id="rId106"/>
    <p:sldId id="399" r:id="rId107"/>
    <p:sldId id="400" r:id="rId108"/>
    <p:sldId id="401" r:id="rId109"/>
    <p:sldId id="402" r:id="rId110"/>
    <p:sldId id="403" r:id="rId111"/>
    <p:sldId id="404" r:id="rId112"/>
    <p:sldId id="405" r:id="rId113"/>
    <p:sldId id="383" r:id="rId114"/>
    <p:sldId id="265" r:id="rId115"/>
    <p:sldId id="384" r:id="rId116"/>
    <p:sldId id="385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e" initials="C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1" autoAdjust="0"/>
    <p:restoredTop sz="76154" autoAdjust="0"/>
  </p:normalViewPr>
  <p:slideViewPr>
    <p:cSldViewPr>
      <p:cViewPr varScale="1">
        <p:scale>
          <a:sx n="78" d="100"/>
          <a:sy n="78" d="100"/>
        </p:scale>
        <p:origin x="-1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12"/>
    </p:cViewPr>
  </p:sorterViewPr>
  <p:notesViewPr>
    <p:cSldViewPr>
      <p:cViewPr varScale="1">
        <p:scale>
          <a:sx n="63" d="100"/>
          <a:sy n="63" d="100"/>
        </p:scale>
        <p:origin x="6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commentAuthors" Target="commentAuthors.xml"/><Relationship Id="rId121" Type="http://schemas.openxmlformats.org/officeDocument/2006/relationships/presProps" Target="presProps.xml"/><Relationship Id="rId122" Type="http://schemas.openxmlformats.org/officeDocument/2006/relationships/viewProps" Target="viewProps.xml"/><Relationship Id="rId123" Type="http://schemas.openxmlformats.org/officeDocument/2006/relationships/theme" Target="theme/theme1.xml"/><Relationship Id="rId12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notesMaster" Target="notesMasters/notesMaster1.xml"/><Relationship Id="rId119" Type="http://schemas.openxmlformats.org/officeDocument/2006/relationships/printerSettings" Target="printerSettings/printerSettings1.bin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44145-8282-41C1-A7D9-96C78ACAA7F4}" type="doc">
      <dgm:prSet loTypeId="urn:microsoft.com/office/officeart/2005/8/layout/venn1" loCatId="relationship" qsTypeId="urn:microsoft.com/office/officeart/2005/8/quickstyle/3d2" qsCatId="3D" csTypeId="urn:microsoft.com/office/officeart/2005/8/colors/colorful2" csCatId="colorful" phldr="1"/>
      <dgm:spPr/>
    </dgm:pt>
    <dgm:pt modelId="{17D2EF21-2600-4C9F-B951-399FCB804397}">
      <dgm:prSet phldrT="[Text]" custT="1"/>
      <dgm:spPr/>
      <dgm:t>
        <a:bodyPr/>
        <a:lstStyle/>
        <a:p>
          <a:r>
            <a:rPr lang="en-CA" sz="2400" dirty="0" smtClean="0"/>
            <a:t>Impulsivity</a:t>
          </a:r>
          <a:endParaRPr lang="en-US" sz="2400" dirty="0"/>
        </a:p>
      </dgm:t>
    </dgm:pt>
    <dgm:pt modelId="{179C7467-9096-47DF-AD2C-3D43484920BB}" type="parTrans" cxnId="{2EA0BBEF-9858-48DF-8FAC-FACA8E3372C5}">
      <dgm:prSet/>
      <dgm:spPr/>
      <dgm:t>
        <a:bodyPr/>
        <a:lstStyle/>
        <a:p>
          <a:endParaRPr lang="en-US"/>
        </a:p>
      </dgm:t>
    </dgm:pt>
    <dgm:pt modelId="{3F203DA7-3C3A-4AA3-A0E0-8980A29A1A02}" type="sibTrans" cxnId="{2EA0BBEF-9858-48DF-8FAC-FACA8E3372C5}">
      <dgm:prSet/>
      <dgm:spPr/>
      <dgm:t>
        <a:bodyPr/>
        <a:lstStyle/>
        <a:p>
          <a:endParaRPr lang="en-US"/>
        </a:p>
      </dgm:t>
    </dgm:pt>
    <dgm:pt modelId="{425EEB48-2860-4D74-9051-478F482F2657}">
      <dgm:prSet phldrT="[Text]" custT="1"/>
      <dgm:spPr/>
      <dgm:t>
        <a:bodyPr/>
        <a:lstStyle/>
        <a:p>
          <a:r>
            <a:rPr lang="en-CA" sz="2400" dirty="0" smtClean="0"/>
            <a:t>Difficulty with gratification</a:t>
          </a:r>
          <a:endParaRPr lang="en-US" sz="2400" dirty="0"/>
        </a:p>
      </dgm:t>
    </dgm:pt>
    <dgm:pt modelId="{EC65AD2B-CFF7-4EF4-87D5-4F7E84DD797C}" type="parTrans" cxnId="{07EC0CE9-F4FD-40B4-971D-46BFE8E915E6}">
      <dgm:prSet/>
      <dgm:spPr/>
      <dgm:t>
        <a:bodyPr/>
        <a:lstStyle/>
        <a:p>
          <a:endParaRPr lang="en-US"/>
        </a:p>
      </dgm:t>
    </dgm:pt>
    <dgm:pt modelId="{39A2BFF0-2B26-4289-A8AF-B9FA3C291365}" type="sibTrans" cxnId="{07EC0CE9-F4FD-40B4-971D-46BFE8E915E6}">
      <dgm:prSet/>
      <dgm:spPr/>
      <dgm:t>
        <a:bodyPr/>
        <a:lstStyle/>
        <a:p>
          <a:endParaRPr lang="en-US"/>
        </a:p>
      </dgm:t>
    </dgm:pt>
    <dgm:pt modelId="{011C1870-70DD-441E-9A16-881A4D95BBD0}">
      <dgm:prSet phldrT="[Text]" custT="1"/>
      <dgm:spPr/>
      <dgm:t>
        <a:bodyPr/>
        <a:lstStyle/>
        <a:p>
          <a:r>
            <a:rPr lang="en-CA" sz="2400" dirty="0" smtClean="0"/>
            <a:t>Overarousal</a:t>
          </a:r>
          <a:endParaRPr lang="en-US" sz="2400" dirty="0"/>
        </a:p>
      </dgm:t>
    </dgm:pt>
    <dgm:pt modelId="{952ADBD1-1CE3-40E4-8323-529AC0BAA15E}" type="parTrans" cxnId="{95C720A6-C916-4C8C-AF3A-90EB1C984A4F}">
      <dgm:prSet/>
      <dgm:spPr/>
      <dgm:t>
        <a:bodyPr/>
        <a:lstStyle/>
        <a:p>
          <a:endParaRPr lang="en-US"/>
        </a:p>
      </dgm:t>
    </dgm:pt>
    <dgm:pt modelId="{7CD0B130-AAFA-403D-A677-417E718832A4}" type="sibTrans" cxnId="{95C720A6-C916-4C8C-AF3A-90EB1C984A4F}">
      <dgm:prSet/>
      <dgm:spPr/>
      <dgm:t>
        <a:bodyPr/>
        <a:lstStyle/>
        <a:p>
          <a:endParaRPr lang="en-US"/>
        </a:p>
      </dgm:t>
    </dgm:pt>
    <dgm:pt modelId="{2BCBAE88-F5BC-4A99-9AC0-A2235E174AD5}">
      <dgm:prSet phldrT="[Text]" custT="1"/>
      <dgm:spPr/>
      <dgm:t>
        <a:bodyPr/>
        <a:lstStyle/>
        <a:p>
          <a:r>
            <a:rPr lang="en-CA" sz="2400" dirty="0" smtClean="0"/>
            <a:t>Inattention</a:t>
          </a:r>
          <a:endParaRPr lang="en-US" sz="2400" dirty="0"/>
        </a:p>
      </dgm:t>
    </dgm:pt>
    <dgm:pt modelId="{B57FCB57-204B-4094-B571-549BE2CCA701}" type="parTrans" cxnId="{2757E327-2613-4230-81D3-135F65D6A0FD}">
      <dgm:prSet/>
      <dgm:spPr/>
      <dgm:t>
        <a:bodyPr/>
        <a:lstStyle/>
        <a:p>
          <a:endParaRPr lang="en-US"/>
        </a:p>
      </dgm:t>
    </dgm:pt>
    <dgm:pt modelId="{53ED18C7-13CC-4426-80A6-AA04C8F59D88}" type="sibTrans" cxnId="{2757E327-2613-4230-81D3-135F65D6A0FD}">
      <dgm:prSet/>
      <dgm:spPr/>
      <dgm:t>
        <a:bodyPr/>
        <a:lstStyle/>
        <a:p>
          <a:endParaRPr lang="en-US"/>
        </a:p>
      </dgm:t>
    </dgm:pt>
    <dgm:pt modelId="{70F6E797-4879-4C02-BF24-CBAC8872F2E1}">
      <dgm:prSet phldrT="[Text]" custT="1"/>
      <dgm:spPr/>
      <dgm:t>
        <a:bodyPr/>
        <a:lstStyle/>
        <a:p>
          <a:r>
            <a:rPr lang="en-CA" sz="2400" dirty="0" smtClean="0"/>
            <a:t>Emotions and locus of control</a:t>
          </a:r>
          <a:endParaRPr lang="en-US" sz="2400" dirty="0"/>
        </a:p>
      </dgm:t>
    </dgm:pt>
    <dgm:pt modelId="{113BA650-1965-46EE-9B56-6873B2E95344}" type="parTrans" cxnId="{C96777C5-018D-46FF-BB9E-F2C9A30CAA0E}">
      <dgm:prSet/>
      <dgm:spPr/>
      <dgm:t>
        <a:bodyPr/>
        <a:lstStyle/>
        <a:p>
          <a:endParaRPr lang="en-US"/>
        </a:p>
      </dgm:t>
    </dgm:pt>
    <dgm:pt modelId="{C3F4DED0-C3E3-484D-BB8F-A16E9E182F3C}" type="sibTrans" cxnId="{C96777C5-018D-46FF-BB9E-F2C9A30CAA0E}">
      <dgm:prSet/>
      <dgm:spPr/>
      <dgm:t>
        <a:bodyPr/>
        <a:lstStyle/>
        <a:p>
          <a:endParaRPr lang="en-US"/>
        </a:p>
      </dgm:t>
    </dgm:pt>
    <dgm:pt modelId="{75117987-4AD4-42EB-94CE-D2E2B4E60E06}" type="pres">
      <dgm:prSet presAssocID="{47C44145-8282-41C1-A7D9-96C78ACAA7F4}" presName="compositeShape" presStyleCnt="0">
        <dgm:presLayoutVars>
          <dgm:chMax val="7"/>
          <dgm:dir/>
          <dgm:resizeHandles val="exact"/>
        </dgm:presLayoutVars>
      </dgm:prSet>
      <dgm:spPr/>
    </dgm:pt>
    <dgm:pt modelId="{295D1238-7BF8-4F88-B005-8F0DCF9E688A}" type="pres">
      <dgm:prSet presAssocID="{17D2EF21-2600-4C9F-B951-399FCB804397}" presName="circ1" presStyleLbl="vennNode1" presStyleIdx="0" presStyleCnt="5"/>
      <dgm:spPr/>
    </dgm:pt>
    <dgm:pt modelId="{DE4FC1CD-0417-436F-B43A-D76EA2D32BBC}" type="pres">
      <dgm:prSet presAssocID="{17D2EF21-2600-4C9F-B951-399FCB8043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86491-F68B-4E11-B18F-06ED9EADE6C9}" type="pres">
      <dgm:prSet presAssocID="{425EEB48-2860-4D74-9051-478F482F2657}" presName="circ2" presStyleLbl="vennNode1" presStyleIdx="1" presStyleCnt="5"/>
      <dgm:spPr/>
    </dgm:pt>
    <dgm:pt modelId="{67B56AE2-5FDE-4D90-BA5F-3CCF5ACC6CBC}" type="pres">
      <dgm:prSet presAssocID="{425EEB48-2860-4D74-9051-478F482F26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A640-AB7D-4767-98D3-7D96740FB622}" type="pres">
      <dgm:prSet presAssocID="{011C1870-70DD-441E-9A16-881A4D95BBD0}" presName="circ3" presStyleLbl="vennNode1" presStyleIdx="2" presStyleCnt="5"/>
      <dgm:spPr/>
    </dgm:pt>
    <dgm:pt modelId="{76442F03-F416-42DB-80DD-62939E3CE0BD}" type="pres">
      <dgm:prSet presAssocID="{011C1870-70DD-441E-9A16-881A4D95BBD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C95C6-4B55-4162-B234-CA077B2D194C}" type="pres">
      <dgm:prSet presAssocID="{2BCBAE88-F5BC-4A99-9AC0-A2235E174AD5}" presName="circ4" presStyleLbl="vennNode1" presStyleIdx="3" presStyleCnt="5"/>
      <dgm:spPr/>
    </dgm:pt>
    <dgm:pt modelId="{5A42310F-CEBC-450E-AAD7-73877D5C80FD}" type="pres">
      <dgm:prSet presAssocID="{2BCBAE88-F5BC-4A99-9AC0-A2235E174AD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04872-24C7-4DC7-BA47-AD54B4EFD269}" type="pres">
      <dgm:prSet presAssocID="{70F6E797-4879-4C02-BF24-CBAC8872F2E1}" presName="circ5" presStyleLbl="vennNode1" presStyleIdx="4" presStyleCnt="5"/>
      <dgm:spPr/>
    </dgm:pt>
    <dgm:pt modelId="{180428A2-7A93-4656-90C7-D697072F4919}" type="pres">
      <dgm:prSet presAssocID="{70F6E797-4879-4C02-BF24-CBAC8872F2E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54C2CB-146A-4C68-A29B-62809D25B928}" type="presOf" srcId="{47C44145-8282-41C1-A7D9-96C78ACAA7F4}" destId="{75117987-4AD4-42EB-94CE-D2E2B4E60E06}" srcOrd="0" destOrd="0" presId="urn:microsoft.com/office/officeart/2005/8/layout/venn1"/>
    <dgm:cxn modelId="{95C720A6-C916-4C8C-AF3A-90EB1C984A4F}" srcId="{47C44145-8282-41C1-A7D9-96C78ACAA7F4}" destId="{011C1870-70DD-441E-9A16-881A4D95BBD0}" srcOrd="2" destOrd="0" parTransId="{952ADBD1-1CE3-40E4-8323-529AC0BAA15E}" sibTransId="{7CD0B130-AAFA-403D-A677-417E718832A4}"/>
    <dgm:cxn modelId="{2757E327-2613-4230-81D3-135F65D6A0FD}" srcId="{47C44145-8282-41C1-A7D9-96C78ACAA7F4}" destId="{2BCBAE88-F5BC-4A99-9AC0-A2235E174AD5}" srcOrd="3" destOrd="0" parTransId="{B57FCB57-204B-4094-B571-549BE2CCA701}" sibTransId="{53ED18C7-13CC-4426-80A6-AA04C8F59D88}"/>
    <dgm:cxn modelId="{2EA0BBEF-9858-48DF-8FAC-FACA8E3372C5}" srcId="{47C44145-8282-41C1-A7D9-96C78ACAA7F4}" destId="{17D2EF21-2600-4C9F-B951-399FCB804397}" srcOrd="0" destOrd="0" parTransId="{179C7467-9096-47DF-AD2C-3D43484920BB}" sibTransId="{3F203DA7-3C3A-4AA3-A0E0-8980A29A1A02}"/>
    <dgm:cxn modelId="{C96777C5-018D-46FF-BB9E-F2C9A30CAA0E}" srcId="{47C44145-8282-41C1-A7D9-96C78ACAA7F4}" destId="{70F6E797-4879-4C02-BF24-CBAC8872F2E1}" srcOrd="4" destOrd="0" parTransId="{113BA650-1965-46EE-9B56-6873B2E95344}" sibTransId="{C3F4DED0-C3E3-484D-BB8F-A16E9E182F3C}"/>
    <dgm:cxn modelId="{29F32E6C-EBA9-4BE1-959A-D732D96AF096}" type="presOf" srcId="{425EEB48-2860-4D74-9051-478F482F2657}" destId="{67B56AE2-5FDE-4D90-BA5F-3CCF5ACC6CBC}" srcOrd="0" destOrd="0" presId="urn:microsoft.com/office/officeart/2005/8/layout/venn1"/>
    <dgm:cxn modelId="{F833ABA3-135D-49B0-8785-98E85CB5C53A}" type="presOf" srcId="{011C1870-70DD-441E-9A16-881A4D95BBD0}" destId="{76442F03-F416-42DB-80DD-62939E3CE0BD}" srcOrd="0" destOrd="0" presId="urn:microsoft.com/office/officeart/2005/8/layout/venn1"/>
    <dgm:cxn modelId="{D1BB728B-79E9-4F8C-AF0C-B2DC613088FA}" type="presOf" srcId="{70F6E797-4879-4C02-BF24-CBAC8872F2E1}" destId="{180428A2-7A93-4656-90C7-D697072F4919}" srcOrd="0" destOrd="0" presId="urn:microsoft.com/office/officeart/2005/8/layout/venn1"/>
    <dgm:cxn modelId="{07EC0CE9-F4FD-40B4-971D-46BFE8E915E6}" srcId="{47C44145-8282-41C1-A7D9-96C78ACAA7F4}" destId="{425EEB48-2860-4D74-9051-478F482F2657}" srcOrd="1" destOrd="0" parTransId="{EC65AD2B-CFF7-4EF4-87D5-4F7E84DD797C}" sibTransId="{39A2BFF0-2B26-4289-A8AF-B9FA3C291365}"/>
    <dgm:cxn modelId="{7A98A6AC-1E90-416C-8B2A-68B2E1A189DB}" type="presOf" srcId="{17D2EF21-2600-4C9F-B951-399FCB804397}" destId="{DE4FC1CD-0417-436F-B43A-D76EA2D32BBC}" srcOrd="0" destOrd="0" presId="urn:microsoft.com/office/officeart/2005/8/layout/venn1"/>
    <dgm:cxn modelId="{FC561242-8AD4-4CA9-98D0-4F88F79B930D}" type="presOf" srcId="{2BCBAE88-F5BC-4A99-9AC0-A2235E174AD5}" destId="{5A42310F-CEBC-450E-AAD7-73877D5C80FD}" srcOrd="0" destOrd="0" presId="urn:microsoft.com/office/officeart/2005/8/layout/venn1"/>
    <dgm:cxn modelId="{C33D14EA-36D0-4CA6-A2FE-E1901B4C57E1}" type="presParOf" srcId="{75117987-4AD4-42EB-94CE-D2E2B4E60E06}" destId="{295D1238-7BF8-4F88-B005-8F0DCF9E688A}" srcOrd="0" destOrd="0" presId="urn:microsoft.com/office/officeart/2005/8/layout/venn1"/>
    <dgm:cxn modelId="{42863C1A-F98F-48AB-899F-4562CEC25D05}" type="presParOf" srcId="{75117987-4AD4-42EB-94CE-D2E2B4E60E06}" destId="{DE4FC1CD-0417-436F-B43A-D76EA2D32BBC}" srcOrd="1" destOrd="0" presId="urn:microsoft.com/office/officeart/2005/8/layout/venn1"/>
    <dgm:cxn modelId="{5FCE0074-96F6-495D-B99D-892555A76E61}" type="presParOf" srcId="{75117987-4AD4-42EB-94CE-D2E2B4E60E06}" destId="{C8E86491-F68B-4E11-B18F-06ED9EADE6C9}" srcOrd="2" destOrd="0" presId="urn:microsoft.com/office/officeart/2005/8/layout/venn1"/>
    <dgm:cxn modelId="{9B455832-50FF-4255-A8F8-FBE965925799}" type="presParOf" srcId="{75117987-4AD4-42EB-94CE-D2E2B4E60E06}" destId="{67B56AE2-5FDE-4D90-BA5F-3CCF5ACC6CBC}" srcOrd="3" destOrd="0" presId="urn:microsoft.com/office/officeart/2005/8/layout/venn1"/>
    <dgm:cxn modelId="{C194B633-DC99-4248-8D32-9CD559A29B69}" type="presParOf" srcId="{75117987-4AD4-42EB-94CE-D2E2B4E60E06}" destId="{73CDA640-AB7D-4767-98D3-7D96740FB622}" srcOrd="4" destOrd="0" presId="urn:microsoft.com/office/officeart/2005/8/layout/venn1"/>
    <dgm:cxn modelId="{B1550EF9-A1B5-49B3-83CB-A3E9A7B95A07}" type="presParOf" srcId="{75117987-4AD4-42EB-94CE-D2E2B4E60E06}" destId="{76442F03-F416-42DB-80DD-62939E3CE0BD}" srcOrd="5" destOrd="0" presId="urn:microsoft.com/office/officeart/2005/8/layout/venn1"/>
    <dgm:cxn modelId="{D93E31E8-F4D6-47BD-8F72-50DE4E433AB0}" type="presParOf" srcId="{75117987-4AD4-42EB-94CE-D2E2B4E60E06}" destId="{3F5C95C6-4B55-4162-B234-CA077B2D194C}" srcOrd="6" destOrd="0" presId="urn:microsoft.com/office/officeart/2005/8/layout/venn1"/>
    <dgm:cxn modelId="{5286649A-0D49-4E13-8B7C-C11B9D99D39B}" type="presParOf" srcId="{75117987-4AD4-42EB-94CE-D2E2B4E60E06}" destId="{5A42310F-CEBC-450E-AAD7-73877D5C80FD}" srcOrd="7" destOrd="0" presId="urn:microsoft.com/office/officeart/2005/8/layout/venn1"/>
    <dgm:cxn modelId="{0A2E6403-C8A3-44D0-9DDA-310FC16F7DF9}" type="presParOf" srcId="{75117987-4AD4-42EB-94CE-D2E2B4E60E06}" destId="{66704872-24C7-4DC7-BA47-AD54B4EFD269}" srcOrd="8" destOrd="0" presId="urn:microsoft.com/office/officeart/2005/8/layout/venn1"/>
    <dgm:cxn modelId="{FB2DF3B3-7918-49CF-A593-528963261713}" type="presParOf" srcId="{75117987-4AD4-42EB-94CE-D2E2B4E60E06}" destId="{180428A2-7A93-4656-90C7-D697072F491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6C68E8-0A1A-403E-B103-42AA722CA309}" type="doc">
      <dgm:prSet loTypeId="urn:microsoft.com/office/officeart/2005/8/layout/hierarchy5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1D1BB561-4A97-4BC7-BDA8-136770FC2D04}">
      <dgm:prSet phldrT="[Text]"/>
      <dgm:spPr/>
      <dgm:t>
        <a:bodyPr/>
        <a:lstStyle/>
        <a:p>
          <a:r>
            <a:rPr lang="en-CA" dirty="0" smtClean="0"/>
            <a:t>School Functioning</a:t>
          </a:r>
          <a:endParaRPr lang="en-CA" dirty="0"/>
        </a:p>
      </dgm:t>
    </dgm:pt>
    <dgm:pt modelId="{B6E0E50C-3AB3-460F-B505-9E8929CC1574}" type="parTrans" cxnId="{BA576E15-2655-4528-A847-675F6A5FA8E0}">
      <dgm:prSet/>
      <dgm:spPr/>
      <dgm:t>
        <a:bodyPr/>
        <a:lstStyle/>
        <a:p>
          <a:endParaRPr lang="en-CA"/>
        </a:p>
      </dgm:t>
    </dgm:pt>
    <dgm:pt modelId="{990CC317-8286-43C0-BC69-F7CD37420190}" type="sibTrans" cxnId="{BA576E15-2655-4528-A847-675F6A5FA8E0}">
      <dgm:prSet/>
      <dgm:spPr/>
      <dgm:t>
        <a:bodyPr/>
        <a:lstStyle/>
        <a:p>
          <a:endParaRPr lang="en-CA"/>
        </a:p>
      </dgm:t>
    </dgm:pt>
    <dgm:pt modelId="{AA19DACF-4815-4700-8D0B-BB9FFD9C5185}">
      <dgm:prSet phldrT="[Text]"/>
      <dgm:spPr/>
      <dgm:t>
        <a:bodyPr/>
        <a:lstStyle/>
        <a:p>
          <a:r>
            <a:rPr lang="en-CA" dirty="0" smtClean="0"/>
            <a:t>School records</a:t>
          </a:r>
          <a:endParaRPr lang="en-CA" dirty="0"/>
        </a:p>
      </dgm:t>
    </dgm:pt>
    <dgm:pt modelId="{BA586209-C6EC-4C08-B634-82C091AA8B9C}" type="parTrans" cxnId="{D2D58E59-6EF3-43D2-B920-AD530A60CAA9}">
      <dgm:prSet/>
      <dgm:spPr/>
      <dgm:t>
        <a:bodyPr/>
        <a:lstStyle/>
        <a:p>
          <a:endParaRPr lang="en-CA" dirty="0"/>
        </a:p>
      </dgm:t>
    </dgm:pt>
    <dgm:pt modelId="{28B73055-8D51-4871-92EE-2355C32538FE}" type="sibTrans" cxnId="{D2D58E59-6EF3-43D2-B920-AD530A60CAA9}">
      <dgm:prSet/>
      <dgm:spPr/>
      <dgm:t>
        <a:bodyPr/>
        <a:lstStyle/>
        <a:p>
          <a:endParaRPr lang="en-CA"/>
        </a:p>
      </dgm:t>
    </dgm:pt>
    <dgm:pt modelId="{54375A7E-EAFD-4445-B572-5CC471F52F7B}">
      <dgm:prSet phldrT="[Text]"/>
      <dgm:spPr/>
      <dgm:t>
        <a:bodyPr/>
        <a:lstStyle/>
        <a:p>
          <a:r>
            <a:rPr lang="en-CA" dirty="0" smtClean="0"/>
            <a:t>Rating scales</a:t>
          </a:r>
          <a:endParaRPr lang="en-CA" dirty="0"/>
        </a:p>
      </dgm:t>
    </dgm:pt>
    <dgm:pt modelId="{02A9B5FD-1A6D-44E3-931E-27C73C48C6AF}" type="parTrans" cxnId="{914FB471-4482-4F7D-91E7-A97FB09718A4}">
      <dgm:prSet/>
      <dgm:spPr/>
      <dgm:t>
        <a:bodyPr/>
        <a:lstStyle/>
        <a:p>
          <a:endParaRPr lang="en-CA" dirty="0"/>
        </a:p>
      </dgm:t>
    </dgm:pt>
    <dgm:pt modelId="{94A19527-07F2-423E-8C65-E0944F19E9FD}" type="sibTrans" cxnId="{914FB471-4482-4F7D-91E7-A97FB09718A4}">
      <dgm:prSet/>
      <dgm:spPr/>
      <dgm:t>
        <a:bodyPr/>
        <a:lstStyle/>
        <a:p>
          <a:endParaRPr lang="en-CA"/>
        </a:p>
      </dgm:t>
    </dgm:pt>
    <dgm:pt modelId="{77F00C84-FFB0-4E5B-A964-00003BEDC76E}">
      <dgm:prSet phldrT="[Text]"/>
      <dgm:spPr/>
      <dgm:t>
        <a:bodyPr/>
        <a:lstStyle/>
        <a:p>
          <a:r>
            <a:rPr lang="en-CA" dirty="0" smtClean="0"/>
            <a:t>IQ-Achievement tests</a:t>
          </a:r>
          <a:endParaRPr lang="en-CA" dirty="0"/>
        </a:p>
      </dgm:t>
    </dgm:pt>
    <dgm:pt modelId="{C4A08D04-BB97-4BF1-BAB1-6FA6496BBA72}" type="parTrans" cxnId="{1D2C0B23-2CF1-4032-A8B0-211C04EA18DA}">
      <dgm:prSet/>
      <dgm:spPr/>
      <dgm:t>
        <a:bodyPr/>
        <a:lstStyle/>
        <a:p>
          <a:endParaRPr lang="en-CA" dirty="0"/>
        </a:p>
      </dgm:t>
    </dgm:pt>
    <dgm:pt modelId="{55D82AB8-C185-45C7-A629-432F082708A0}" type="sibTrans" cxnId="{1D2C0B23-2CF1-4032-A8B0-211C04EA18DA}">
      <dgm:prSet/>
      <dgm:spPr/>
      <dgm:t>
        <a:bodyPr/>
        <a:lstStyle/>
        <a:p>
          <a:endParaRPr lang="en-CA"/>
        </a:p>
      </dgm:t>
    </dgm:pt>
    <dgm:pt modelId="{721B124B-C550-418B-A947-CD7DC8C43AC7}">
      <dgm:prSet phldrT="[Text]"/>
      <dgm:spPr/>
      <dgm:t>
        <a:bodyPr/>
        <a:lstStyle/>
        <a:p>
          <a:r>
            <a:rPr lang="en-CA" dirty="0" smtClean="0"/>
            <a:t>Interviews </a:t>
          </a:r>
          <a:endParaRPr lang="en-CA" dirty="0"/>
        </a:p>
      </dgm:t>
    </dgm:pt>
    <dgm:pt modelId="{F1ED7488-7F50-48C9-8BC2-7ADF1C30D98B}" type="parTrans" cxnId="{C900A8E9-DF7A-460F-BD83-DD756825D2B5}">
      <dgm:prSet/>
      <dgm:spPr/>
      <dgm:t>
        <a:bodyPr/>
        <a:lstStyle/>
        <a:p>
          <a:endParaRPr lang="en-CA" dirty="0"/>
        </a:p>
      </dgm:t>
    </dgm:pt>
    <dgm:pt modelId="{D87D0D54-E6A9-4A12-854B-E679C7841C45}" type="sibTrans" cxnId="{C900A8E9-DF7A-460F-BD83-DD756825D2B5}">
      <dgm:prSet/>
      <dgm:spPr/>
      <dgm:t>
        <a:bodyPr/>
        <a:lstStyle/>
        <a:p>
          <a:endParaRPr lang="en-US"/>
        </a:p>
      </dgm:t>
    </dgm:pt>
    <dgm:pt modelId="{BFFC6CF7-5524-4B0E-8511-B2CAA14384F3}">
      <dgm:prSet phldrT="[Text]"/>
      <dgm:spPr/>
      <dgm:t>
        <a:bodyPr/>
        <a:lstStyle/>
        <a:p>
          <a:r>
            <a:rPr lang="en-CA" dirty="0" smtClean="0"/>
            <a:t>Behavior tracking data</a:t>
          </a:r>
          <a:endParaRPr lang="en-CA" dirty="0"/>
        </a:p>
      </dgm:t>
    </dgm:pt>
    <dgm:pt modelId="{0FCCCE3A-757A-4E3E-9E5D-86A6D3AFAF35}" type="parTrans" cxnId="{10B73BBF-84D3-4BBF-B9B1-2FED9A7105B7}">
      <dgm:prSet/>
      <dgm:spPr/>
      <dgm:t>
        <a:bodyPr/>
        <a:lstStyle/>
        <a:p>
          <a:endParaRPr lang="en-US"/>
        </a:p>
      </dgm:t>
    </dgm:pt>
    <dgm:pt modelId="{F5CD54E2-82DA-48D2-BD0E-66577E6FC835}" type="sibTrans" cxnId="{10B73BBF-84D3-4BBF-B9B1-2FED9A7105B7}">
      <dgm:prSet/>
      <dgm:spPr/>
      <dgm:t>
        <a:bodyPr/>
        <a:lstStyle/>
        <a:p>
          <a:endParaRPr lang="en-US"/>
        </a:p>
      </dgm:t>
    </dgm:pt>
    <dgm:pt modelId="{5D95EDF8-5968-4EC4-9B8F-D02A82FC50A9}" type="pres">
      <dgm:prSet presAssocID="{9B6C68E8-0A1A-403E-B103-42AA722CA30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4DCD719-99CE-409D-952E-EF929D1BA650}" type="pres">
      <dgm:prSet presAssocID="{9B6C68E8-0A1A-403E-B103-42AA722CA309}" presName="hierFlow" presStyleCnt="0"/>
      <dgm:spPr/>
      <dgm:t>
        <a:bodyPr/>
        <a:lstStyle/>
        <a:p>
          <a:endParaRPr lang="en-CA"/>
        </a:p>
      </dgm:t>
    </dgm:pt>
    <dgm:pt modelId="{FC7ABDD0-543B-4658-AFA3-F24FFAEF37B1}" type="pres">
      <dgm:prSet presAssocID="{9B6C68E8-0A1A-403E-B103-42AA722CA30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AA69E90B-C062-494A-BC3A-665B9B75AF56}" type="pres">
      <dgm:prSet presAssocID="{1D1BB561-4A97-4BC7-BDA8-136770FC2D04}" presName="Name17" presStyleCnt="0"/>
      <dgm:spPr/>
      <dgm:t>
        <a:bodyPr/>
        <a:lstStyle/>
        <a:p>
          <a:endParaRPr lang="en-CA"/>
        </a:p>
      </dgm:t>
    </dgm:pt>
    <dgm:pt modelId="{7F746D70-DBAF-4902-AD08-551EF248E7D2}" type="pres">
      <dgm:prSet presAssocID="{1D1BB561-4A97-4BC7-BDA8-136770FC2D0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5E98EC0-3ECC-4AC8-920A-B2E8AA126F0B}" type="pres">
      <dgm:prSet presAssocID="{1D1BB561-4A97-4BC7-BDA8-136770FC2D04}" presName="hierChild2" presStyleCnt="0"/>
      <dgm:spPr/>
      <dgm:t>
        <a:bodyPr/>
        <a:lstStyle/>
        <a:p>
          <a:endParaRPr lang="en-CA"/>
        </a:p>
      </dgm:t>
    </dgm:pt>
    <dgm:pt modelId="{5C445FD7-40E7-4FE9-8587-7222D15AFE10}" type="pres">
      <dgm:prSet presAssocID="{BA586209-C6EC-4C08-B634-82C091AA8B9C}" presName="Name25" presStyleLbl="parChTrans1D2" presStyleIdx="0" presStyleCnt="5"/>
      <dgm:spPr/>
      <dgm:t>
        <a:bodyPr/>
        <a:lstStyle/>
        <a:p>
          <a:endParaRPr lang="en-CA"/>
        </a:p>
      </dgm:t>
    </dgm:pt>
    <dgm:pt modelId="{AA35A291-91BA-4F0F-AC43-2FD5E7C05DFD}" type="pres">
      <dgm:prSet presAssocID="{BA586209-C6EC-4C08-B634-82C091AA8B9C}" presName="connTx" presStyleLbl="parChTrans1D2" presStyleIdx="0" presStyleCnt="5"/>
      <dgm:spPr/>
      <dgm:t>
        <a:bodyPr/>
        <a:lstStyle/>
        <a:p>
          <a:endParaRPr lang="en-CA"/>
        </a:p>
      </dgm:t>
    </dgm:pt>
    <dgm:pt modelId="{08A87745-3585-4F75-8B61-B1866B3CFABC}" type="pres">
      <dgm:prSet presAssocID="{AA19DACF-4815-4700-8D0B-BB9FFD9C5185}" presName="Name30" presStyleCnt="0"/>
      <dgm:spPr/>
      <dgm:t>
        <a:bodyPr/>
        <a:lstStyle/>
        <a:p>
          <a:endParaRPr lang="en-CA"/>
        </a:p>
      </dgm:t>
    </dgm:pt>
    <dgm:pt modelId="{7B20FB57-8D8B-4004-A58D-164332B4BCE5}" type="pres">
      <dgm:prSet presAssocID="{AA19DACF-4815-4700-8D0B-BB9FFD9C5185}" presName="level2Shape" presStyleLbl="node2" presStyleIdx="0" presStyleCnt="5"/>
      <dgm:spPr/>
      <dgm:t>
        <a:bodyPr/>
        <a:lstStyle/>
        <a:p>
          <a:endParaRPr lang="en-CA"/>
        </a:p>
      </dgm:t>
    </dgm:pt>
    <dgm:pt modelId="{5E6B67E8-3323-4520-8148-2B62FC620091}" type="pres">
      <dgm:prSet presAssocID="{AA19DACF-4815-4700-8D0B-BB9FFD9C5185}" presName="hierChild3" presStyleCnt="0"/>
      <dgm:spPr/>
      <dgm:t>
        <a:bodyPr/>
        <a:lstStyle/>
        <a:p>
          <a:endParaRPr lang="en-CA"/>
        </a:p>
      </dgm:t>
    </dgm:pt>
    <dgm:pt modelId="{97C70FA9-BE11-48E0-A171-33A1712C27E6}" type="pres">
      <dgm:prSet presAssocID="{02A9B5FD-1A6D-44E3-931E-27C73C48C6AF}" presName="Name25" presStyleLbl="parChTrans1D2" presStyleIdx="1" presStyleCnt="5"/>
      <dgm:spPr/>
      <dgm:t>
        <a:bodyPr/>
        <a:lstStyle/>
        <a:p>
          <a:endParaRPr lang="en-CA"/>
        </a:p>
      </dgm:t>
    </dgm:pt>
    <dgm:pt modelId="{9B048D7C-3B90-43C5-B4A8-8E34013D6F08}" type="pres">
      <dgm:prSet presAssocID="{02A9B5FD-1A6D-44E3-931E-27C73C48C6AF}" presName="connTx" presStyleLbl="parChTrans1D2" presStyleIdx="1" presStyleCnt="5"/>
      <dgm:spPr/>
      <dgm:t>
        <a:bodyPr/>
        <a:lstStyle/>
        <a:p>
          <a:endParaRPr lang="en-CA"/>
        </a:p>
      </dgm:t>
    </dgm:pt>
    <dgm:pt modelId="{0C3710BE-09AF-42E6-8CA2-5DBF340B1026}" type="pres">
      <dgm:prSet presAssocID="{54375A7E-EAFD-4445-B572-5CC471F52F7B}" presName="Name30" presStyleCnt="0"/>
      <dgm:spPr/>
      <dgm:t>
        <a:bodyPr/>
        <a:lstStyle/>
        <a:p>
          <a:endParaRPr lang="en-CA"/>
        </a:p>
      </dgm:t>
    </dgm:pt>
    <dgm:pt modelId="{84B4505C-02DB-45F0-8EB8-0E775236F0AD}" type="pres">
      <dgm:prSet presAssocID="{54375A7E-EAFD-4445-B572-5CC471F52F7B}" presName="level2Shape" presStyleLbl="node2" presStyleIdx="1" presStyleCnt="5"/>
      <dgm:spPr/>
      <dgm:t>
        <a:bodyPr/>
        <a:lstStyle/>
        <a:p>
          <a:endParaRPr lang="en-CA"/>
        </a:p>
      </dgm:t>
    </dgm:pt>
    <dgm:pt modelId="{F00FF03B-9D17-4F39-9FD9-DD16D97063C1}" type="pres">
      <dgm:prSet presAssocID="{54375A7E-EAFD-4445-B572-5CC471F52F7B}" presName="hierChild3" presStyleCnt="0"/>
      <dgm:spPr/>
      <dgm:t>
        <a:bodyPr/>
        <a:lstStyle/>
        <a:p>
          <a:endParaRPr lang="en-CA"/>
        </a:p>
      </dgm:t>
    </dgm:pt>
    <dgm:pt modelId="{54C13E7F-9743-4A4C-920D-352B92253952}" type="pres">
      <dgm:prSet presAssocID="{C4A08D04-BB97-4BF1-BAB1-6FA6496BBA72}" presName="Name25" presStyleLbl="parChTrans1D2" presStyleIdx="2" presStyleCnt="5"/>
      <dgm:spPr/>
      <dgm:t>
        <a:bodyPr/>
        <a:lstStyle/>
        <a:p>
          <a:endParaRPr lang="en-CA"/>
        </a:p>
      </dgm:t>
    </dgm:pt>
    <dgm:pt modelId="{331978A9-D7EC-427E-9BC0-7C7C1953A853}" type="pres">
      <dgm:prSet presAssocID="{C4A08D04-BB97-4BF1-BAB1-6FA6496BBA72}" presName="connTx" presStyleLbl="parChTrans1D2" presStyleIdx="2" presStyleCnt="5"/>
      <dgm:spPr/>
      <dgm:t>
        <a:bodyPr/>
        <a:lstStyle/>
        <a:p>
          <a:endParaRPr lang="en-CA"/>
        </a:p>
      </dgm:t>
    </dgm:pt>
    <dgm:pt modelId="{EF7145FB-3BF6-4AB5-96A3-80CE1C6343A1}" type="pres">
      <dgm:prSet presAssocID="{77F00C84-FFB0-4E5B-A964-00003BEDC76E}" presName="Name30" presStyleCnt="0"/>
      <dgm:spPr/>
      <dgm:t>
        <a:bodyPr/>
        <a:lstStyle/>
        <a:p>
          <a:endParaRPr lang="en-CA"/>
        </a:p>
      </dgm:t>
    </dgm:pt>
    <dgm:pt modelId="{5009A8D6-EA2E-404B-9F43-52D2085B5D6C}" type="pres">
      <dgm:prSet presAssocID="{77F00C84-FFB0-4E5B-A964-00003BEDC76E}" presName="level2Shape" presStyleLbl="node2" presStyleIdx="2" presStyleCnt="5"/>
      <dgm:spPr/>
      <dgm:t>
        <a:bodyPr/>
        <a:lstStyle/>
        <a:p>
          <a:endParaRPr lang="en-CA"/>
        </a:p>
      </dgm:t>
    </dgm:pt>
    <dgm:pt modelId="{BDA6CF71-65C9-4399-A11C-8CDD82448376}" type="pres">
      <dgm:prSet presAssocID="{77F00C84-FFB0-4E5B-A964-00003BEDC76E}" presName="hierChild3" presStyleCnt="0"/>
      <dgm:spPr/>
      <dgm:t>
        <a:bodyPr/>
        <a:lstStyle/>
        <a:p>
          <a:endParaRPr lang="en-CA"/>
        </a:p>
      </dgm:t>
    </dgm:pt>
    <dgm:pt modelId="{B6FE6084-5664-4A84-A9FC-A97DEBF190C0}" type="pres">
      <dgm:prSet presAssocID="{F1ED7488-7F50-48C9-8BC2-7ADF1C30D98B}" presName="Name25" presStyleLbl="parChTrans1D2" presStyleIdx="3" presStyleCnt="5"/>
      <dgm:spPr/>
      <dgm:t>
        <a:bodyPr/>
        <a:lstStyle/>
        <a:p>
          <a:endParaRPr lang="en-CA"/>
        </a:p>
      </dgm:t>
    </dgm:pt>
    <dgm:pt modelId="{BA7DC26F-021D-46F0-905B-0DD9F8A14E2E}" type="pres">
      <dgm:prSet presAssocID="{F1ED7488-7F50-48C9-8BC2-7ADF1C30D98B}" presName="connTx" presStyleLbl="parChTrans1D2" presStyleIdx="3" presStyleCnt="5"/>
      <dgm:spPr/>
      <dgm:t>
        <a:bodyPr/>
        <a:lstStyle/>
        <a:p>
          <a:endParaRPr lang="en-CA"/>
        </a:p>
      </dgm:t>
    </dgm:pt>
    <dgm:pt modelId="{FF445DF4-1C75-44EB-AC42-AD7DF80ADC33}" type="pres">
      <dgm:prSet presAssocID="{721B124B-C550-418B-A947-CD7DC8C43AC7}" presName="Name30" presStyleCnt="0"/>
      <dgm:spPr/>
      <dgm:t>
        <a:bodyPr/>
        <a:lstStyle/>
        <a:p>
          <a:endParaRPr lang="en-US"/>
        </a:p>
      </dgm:t>
    </dgm:pt>
    <dgm:pt modelId="{4C36D093-C160-4F34-A33C-4FFB922D2ECB}" type="pres">
      <dgm:prSet presAssocID="{721B124B-C550-418B-A947-CD7DC8C43AC7}" presName="level2Shape" presStyleLbl="node2" presStyleIdx="3" presStyleCnt="5"/>
      <dgm:spPr/>
      <dgm:t>
        <a:bodyPr/>
        <a:lstStyle/>
        <a:p>
          <a:endParaRPr lang="en-CA"/>
        </a:p>
      </dgm:t>
    </dgm:pt>
    <dgm:pt modelId="{6033B035-6385-4D16-97E9-35B36D5FBA52}" type="pres">
      <dgm:prSet presAssocID="{721B124B-C550-418B-A947-CD7DC8C43AC7}" presName="hierChild3" presStyleCnt="0"/>
      <dgm:spPr/>
      <dgm:t>
        <a:bodyPr/>
        <a:lstStyle/>
        <a:p>
          <a:endParaRPr lang="en-US"/>
        </a:p>
      </dgm:t>
    </dgm:pt>
    <dgm:pt modelId="{64B6655F-D57C-491A-AB4D-80C707643070}" type="pres">
      <dgm:prSet presAssocID="{0FCCCE3A-757A-4E3E-9E5D-86A6D3AFAF35}" presName="Name25" presStyleLbl="parChTrans1D2" presStyleIdx="4" presStyleCnt="5"/>
      <dgm:spPr/>
      <dgm:t>
        <a:bodyPr/>
        <a:lstStyle/>
        <a:p>
          <a:endParaRPr lang="en-US"/>
        </a:p>
      </dgm:t>
    </dgm:pt>
    <dgm:pt modelId="{D16C140D-D7BA-4F41-A1F8-CAC4AB19DA58}" type="pres">
      <dgm:prSet presAssocID="{0FCCCE3A-757A-4E3E-9E5D-86A6D3AFAF3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D603C50-4B08-49B7-81CD-4917DBAC58E7}" type="pres">
      <dgm:prSet presAssocID="{BFFC6CF7-5524-4B0E-8511-B2CAA14384F3}" presName="Name30" presStyleCnt="0"/>
      <dgm:spPr/>
    </dgm:pt>
    <dgm:pt modelId="{D6EBED5A-D182-4AD2-A020-0255F084AEA4}" type="pres">
      <dgm:prSet presAssocID="{BFFC6CF7-5524-4B0E-8511-B2CAA14384F3}" presName="level2Shape" presStyleLbl="node2" presStyleIdx="4" presStyleCnt="5"/>
      <dgm:spPr/>
      <dgm:t>
        <a:bodyPr/>
        <a:lstStyle/>
        <a:p>
          <a:endParaRPr lang="en-US"/>
        </a:p>
      </dgm:t>
    </dgm:pt>
    <dgm:pt modelId="{DD7DD7B5-1577-412D-BE63-DF2EDA9EE368}" type="pres">
      <dgm:prSet presAssocID="{BFFC6CF7-5524-4B0E-8511-B2CAA14384F3}" presName="hierChild3" presStyleCnt="0"/>
      <dgm:spPr/>
    </dgm:pt>
    <dgm:pt modelId="{6D8E0A4E-2FF0-4CB1-AFB3-3F9A646ECAD5}" type="pres">
      <dgm:prSet presAssocID="{9B6C68E8-0A1A-403E-B103-42AA722CA309}" presName="bgShapesFlow" presStyleCnt="0"/>
      <dgm:spPr/>
      <dgm:t>
        <a:bodyPr/>
        <a:lstStyle/>
        <a:p>
          <a:endParaRPr lang="en-CA"/>
        </a:p>
      </dgm:t>
    </dgm:pt>
  </dgm:ptLst>
  <dgm:cxnLst>
    <dgm:cxn modelId="{CA8BF1E5-8901-4919-AC9C-D3666C9C4416}" type="presOf" srcId="{C4A08D04-BB97-4BF1-BAB1-6FA6496BBA72}" destId="{331978A9-D7EC-427E-9BC0-7C7C1953A853}" srcOrd="1" destOrd="0" presId="urn:microsoft.com/office/officeart/2005/8/layout/hierarchy5"/>
    <dgm:cxn modelId="{C900A8E9-DF7A-460F-BD83-DD756825D2B5}" srcId="{1D1BB561-4A97-4BC7-BDA8-136770FC2D04}" destId="{721B124B-C550-418B-A947-CD7DC8C43AC7}" srcOrd="3" destOrd="0" parTransId="{F1ED7488-7F50-48C9-8BC2-7ADF1C30D98B}" sibTransId="{D87D0D54-E6A9-4A12-854B-E679C7841C45}"/>
    <dgm:cxn modelId="{10B73BBF-84D3-4BBF-B9B1-2FED9A7105B7}" srcId="{1D1BB561-4A97-4BC7-BDA8-136770FC2D04}" destId="{BFFC6CF7-5524-4B0E-8511-B2CAA14384F3}" srcOrd="4" destOrd="0" parTransId="{0FCCCE3A-757A-4E3E-9E5D-86A6D3AFAF35}" sibTransId="{F5CD54E2-82DA-48D2-BD0E-66577E6FC835}"/>
    <dgm:cxn modelId="{BDADEB13-C287-44C4-90DD-CCA41DB1A711}" type="presOf" srcId="{AA19DACF-4815-4700-8D0B-BB9FFD9C5185}" destId="{7B20FB57-8D8B-4004-A58D-164332B4BCE5}" srcOrd="0" destOrd="0" presId="urn:microsoft.com/office/officeart/2005/8/layout/hierarchy5"/>
    <dgm:cxn modelId="{25E22318-281A-4C35-AF82-161516CB5D90}" type="presOf" srcId="{721B124B-C550-418B-A947-CD7DC8C43AC7}" destId="{4C36D093-C160-4F34-A33C-4FFB922D2ECB}" srcOrd="0" destOrd="0" presId="urn:microsoft.com/office/officeart/2005/8/layout/hierarchy5"/>
    <dgm:cxn modelId="{7548205E-DE75-4625-85A0-1E04A8CAC0D3}" type="presOf" srcId="{BA586209-C6EC-4C08-B634-82C091AA8B9C}" destId="{AA35A291-91BA-4F0F-AC43-2FD5E7C05DFD}" srcOrd="1" destOrd="0" presId="urn:microsoft.com/office/officeart/2005/8/layout/hierarchy5"/>
    <dgm:cxn modelId="{AC0368C2-2B74-4FD1-AA30-66B3CDCD7776}" type="presOf" srcId="{9B6C68E8-0A1A-403E-B103-42AA722CA309}" destId="{5D95EDF8-5968-4EC4-9B8F-D02A82FC50A9}" srcOrd="0" destOrd="0" presId="urn:microsoft.com/office/officeart/2005/8/layout/hierarchy5"/>
    <dgm:cxn modelId="{914FB471-4482-4F7D-91E7-A97FB09718A4}" srcId="{1D1BB561-4A97-4BC7-BDA8-136770FC2D04}" destId="{54375A7E-EAFD-4445-B572-5CC471F52F7B}" srcOrd="1" destOrd="0" parTransId="{02A9B5FD-1A6D-44E3-931E-27C73C48C6AF}" sibTransId="{94A19527-07F2-423E-8C65-E0944F19E9FD}"/>
    <dgm:cxn modelId="{5D13E544-F793-4807-9290-EDA6CE5309A8}" type="presOf" srcId="{54375A7E-EAFD-4445-B572-5CC471F52F7B}" destId="{84B4505C-02DB-45F0-8EB8-0E775236F0AD}" srcOrd="0" destOrd="0" presId="urn:microsoft.com/office/officeart/2005/8/layout/hierarchy5"/>
    <dgm:cxn modelId="{DCDD981B-3BAD-4BFD-B5D3-A8EE1F5DFC95}" type="presOf" srcId="{F1ED7488-7F50-48C9-8BC2-7ADF1C30D98B}" destId="{B6FE6084-5664-4A84-A9FC-A97DEBF190C0}" srcOrd="0" destOrd="0" presId="urn:microsoft.com/office/officeart/2005/8/layout/hierarchy5"/>
    <dgm:cxn modelId="{B7723315-369E-42A8-98E9-83048D7EAD5D}" type="presOf" srcId="{F1ED7488-7F50-48C9-8BC2-7ADF1C30D98B}" destId="{BA7DC26F-021D-46F0-905B-0DD9F8A14E2E}" srcOrd="1" destOrd="0" presId="urn:microsoft.com/office/officeart/2005/8/layout/hierarchy5"/>
    <dgm:cxn modelId="{C4C1ACD9-6AFB-4F9F-9B54-DFE325537736}" type="presOf" srcId="{BA586209-C6EC-4C08-B634-82C091AA8B9C}" destId="{5C445FD7-40E7-4FE9-8587-7222D15AFE10}" srcOrd="0" destOrd="0" presId="urn:microsoft.com/office/officeart/2005/8/layout/hierarchy5"/>
    <dgm:cxn modelId="{BA576E15-2655-4528-A847-675F6A5FA8E0}" srcId="{9B6C68E8-0A1A-403E-B103-42AA722CA309}" destId="{1D1BB561-4A97-4BC7-BDA8-136770FC2D04}" srcOrd="0" destOrd="0" parTransId="{B6E0E50C-3AB3-460F-B505-9E8929CC1574}" sibTransId="{990CC317-8286-43C0-BC69-F7CD37420190}"/>
    <dgm:cxn modelId="{30C90FC6-0276-4493-A90C-08B8E27BBD38}" type="presOf" srcId="{02A9B5FD-1A6D-44E3-931E-27C73C48C6AF}" destId="{97C70FA9-BE11-48E0-A171-33A1712C27E6}" srcOrd="0" destOrd="0" presId="urn:microsoft.com/office/officeart/2005/8/layout/hierarchy5"/>
    <dgm:cxn modelId="{C7765C1B-BCD0-43B2-A3C7-09F74D1D55E8}" type="presOf" srcId="{1D1BB561-4A97-4BC7-BDA8-136770FC2D04}" destId="{7F746D70-DBAF-4902-AD08-551EF248E7D2}" srcOrd="0" destOrd="0" presId="urn:microsoft.com/office/officeart/2005/8/layout/hierarchy5"/>
    <dgm:cxn modelId="{1D2C0B23-2CF1-4032-A8B0-211C04EA18DA}" srcId="{1D1BB561-4A97-4BC7-BDA8-136770FC2D04}" destId="{77F00C84-FFB0-4E5B-A964-00003BEDC76E}" srcOrd="2" destOrd="0" parTransId="{C4A08D04-BB97-4BF1-BAB1-6FA6496BBA72}" sibTransId="{55D82AB8-C185-45C7-A629-432F082708A0}"/>
    <dgm:cxn modelId="{178F5DB5-C20D-4655-8F97-BE437ABB7052}" type="presOf" srcId="{BFFC6CF7-5524-4B0E-8511-B2CAA14384F3}" destId="{D6EBED5A-D182-4AD2-A020-0255F084AEA4}" srcOrd="0" destOrd="0" presId="urn:microsoft.com/office/officeart/2005/8/layout/hierarchy5"/>
    <dgm:cxn modelId="{D03479F0-F6A2-4A9F-823E-AFAFECB8A5A7}" type="presOf" srcId="{0FCCCE3A-757A-4E3E-9E5D-86A6D3AFAF35}" destId="{D16C140D-D7BA-4F41-A1F8-CAC4AB19DA58}" srcOrd="1" destOrd="0" presId="urn:microsoft.com/office/officeart/2005/8/layout/hierarchy5"/>
    <dgm:cxn modelId="{AF758796-53B2-4176-8DFB-68235D44F2BD}" type="presOf" srcId="{77F00C84-FFB0-4E5B-A964-00003BEDC76E}" destId="{5009A8D6-EA2E-404B-9F43-52D2085B5D6C}" srcOrd="0" destOrd="0" presId="urn:microsoft.com/office/officeart/2005/8/layout/hierarchy5"/>
    <dgm:cxn modelId="{D2D58E59-6EF3-43D2-B920-AD530A60CAA9}" srcId="{1D1BB561-4A97-4BC7-BDA8-136770FC2D04}" destId="{AA19DACF-4815-4700-8D0B-BB9FFD9C5185}" srcOrd="0" destOrd="0" parTransId="{BA586209-C6EC-4C08-B634-82C091AA8B9C}" sibTransId="{28B73055-8D51-4871-92EE-2355C32538FE}"/>
    <dgm:cxn modelId="{B6ACD9AE-9451-425E-8582-83087137C5E1}" type="presOf" srcId="{C4A08D04-BB97-4BF1-BAB1-6FA6496BBA72}" destId="{54C13E7F-9743-4A4C-920D-352B92253952}" srcOrd="0" destOrd="0" presId="urn:microsoft.com/office/officeart/2005/8/layout/hierarchy5"/>
    <dgm:cxn modelId="{31E9BCDF-CD7C-4E31-9EF8-D0BD30FDC9FE}" type="presOf" srcId="{02A9B5FD-1A6D-44E3-931E-27C73C48C6AF}" destId="{9B048D7C-3B90-43C5-B4A8-8E34013D6F08}" srcOrd="1" destOrd="0" presId="urn:microsoft.com/office/officeart/2005/8/layout/hierarchy5"/>
    <dgm:cxn modelId="{5EBE2D3C-17D5-434F-BDD5-CF350725C044}" type="presOf" srcId="{0FCCCE3A-757A-4E3E-9E5D-86A6D3AFAF35}" destId="{64B6655F-D57C-491A-AB4D-80C707643070}" srcOrd="0" destOrd="0" presId="urn:microsoft.com/office/officeart/2005/8/layout/hierarchy5"/>
    <dgm:cxn modelId="{22254905-B040-4EC7-999B-964F64867436}" type="presParOf" srcId="{5D95EDF8-5968-4EC4-9B8F-D02A82FC50A9}" destId="{64DCD719-99CE-409D-952E-EF929D1BA650}" srcOrd="0" destOrd="0" presId="urn:microsoft.com/office/officeart/2005/8/layout/hierarchy5"/>
    <dgm:cxn modelId="{D479CC6A-8086-4794-B624-D463EDBC599A}" type="presParOf" srcId="{64DCD719-99CE-409D-952E-EF929D1BA650}" destId="{FC7ABDD0-543B-4658-AFA3-F24FFAEF37B1}" srcOrd="0" destOrd="0" presId="urn:microsoft.com/office/officeart/2005/8/layout/hierarchy5"/>
    <dgm:cxn modelId="{BC1EC0A9-292B-478D-BC8E-C050E9C27059}" type="presParOf" srcId="{FC7ABDD0-543B-4658-AFA3-F24FFAEF37B1}" destId="{AA69E90B-C062-494A-BC3A-665B9B75AF56}" srcOrd="0" destOrd="0" presId="urn:microsoft.com/office/officeart/2005/8/layout/hierarchy5"/>
    <dgm:cxn modelId="{8459DB53-F72E-43BE-A353-9B10E9FAFB01}" type="presParOf" srcId="{AA69E90B-C062-494A-BC3A-665B9B75AF56}" destId="{7F746D70-DBAF-4902-AD08-551EF248E7D2}" srcOrd="0" destOrd="0" presId="urn:microsoft.com/office/officeart/2005/8/layout/hierarchy5"/>
    <dgm:cxn modelId="{4B7AC6D7-AC23-4CB6-A543-23EE0B97A491}" type="presParOf" srcId="{AA69E90B-C062-494A-BC3A-665B9B75AF56}" destId="{B5E98EC0-3ECC-4AC8-920A-B2E8AA126F0B}" srcOrd="1" destOrd="0" presId="urn:microsoft.com/office/officeart/2005/8/layout/hierarchy5"/>
    <dgm:cxn modelId="{7ABAC9E8-A0E4-4C29-A0F0-E3318A8805A9}" type="presParOf" srcId="{B5E98EC0-3ECC-4AC8-920A-B2E8AA126F0B}" destId="{5C445FD7-40E7-4FE9-8587-7222D15AFE10}" srcOrd="0" destOrd="0" presId="urn:microsoft.com/office/officeart/2005/8/layout/hierarchy5"/>
    <dgm:cxn modelId="{9CD86E20-54E1-4342-B82F-F2623182E8EC}" type="presParOf" srcId="{5C445FD7-40E7-4FE9-8587-7222D15AFE10}" destId="{AA35A291-91BA-4F0F-AC43-2FD5E7C05DFD}" srcOrd="0" destOrd="0" presId="urn:microsoft.com/office/officeart/2005/8/layout/hierarchy5"/>
    <dgm:cxn modelId="{7B3BEEB0-1D45-4E66-A831-A827FF5967F2}" type="presParOf" srcId="{B5E98EC0-3ECC-4AC8-920A-B2E8AA126F0B}" destId="{08A87745-3585-4F75-8B61-B1866B3CFABC}" srcOrd="1" destOrd="0" presId="urn:microsoft.com/office/officeart/2005/8/layout/hierarchy5"/>
    <dgm:cxn modelId="{ACC928AD-EF02-4BE8-A86D-BD4695B5C0AE}" type="presParOf" srcId="{08A87745-3585-4F75-8B61-B1866B3CFABC}" destId="{7B20FB57-8D8B-4004-A58D-164332B4BCE5}" srcOrd="0" destOrd="0" presId="urn:microsoft.com/office/officeart/2005/8/layout/hierarchy5"/>
    <dgm:cxn modelId="{D596AD1C-ED13-4D5B-BAF5-DA61870B89FF}" type="presParOf" srcId="{08A87745-3585-4F75-8B61-B1866B3CFABC}" destId="{5E6B67E8-3323-4520-8148-2B62FC620091}" srcOrd="1" destOrd="0" presId="urn:microsoft.com/office/officeart/2005/8/layout/hierarchy5"/>
    <dgm:cxn modelId="{F962C9C5-E943-40AA-A69B-7D3E54A60D9F}" type="presParOf" srcId="{B5E98EC0-3ECC-4AC8-920A-B2E8AA126F0B}" destId="{97C70FA9-BE11-48E0-A171-33A1712C27E6}" srcOrd="2" destOrd="0" presId="urn:microsoft.com/office/officeart/2005/8/layout/hierarchy5"/>
    <dgm:cxn modelId="{9166C313-BA96-412C-BFD2-74A1725A6006}" type="presParOf" srcId="{97C70FA9-BE11-48E0-A171-33A1712C27E6}" destId="{9B048D7C-3B90-43C5-B4A8-8E34013D6F08}" srcOrd="0" destOrd="0" presId="urn:microsoft.com/office/officeart/2005/8/layout/hierarchy5"/>
    <dgm:cxn modelId="{81BAAF51-8015-42AE-A322-FF7404156697}" type="presParOf" srcId="{B5E98EC0-3ECC-4AC8-920A-B2E8AA126F0B}" destId="{0C3710BE-09AF-42E6-8CA2-5DBF340B1026}" srcOrd="3" destOrd="0" presId="urn:microsoft.com/office/officeart/2005/8/layout/hierarchy5"/>
    <dgm:cxn modelId="{EA824E55-0B24-430B-B09A-F109FCF2FD7E}" type="presParOf" srcId="{0C3710BE-09AF-42E6-8CA2-5DBF340B1026}" destId="{84B4505C-02DB-45F0-8EB8-0E775236F0AD}" srcOrd="0" destOrd="0" presId="urn:microsoft.com/office/officeart/2005/8/layout/hierarchy5"/>
    <dgm:cxn modelId="{8D9E8E0C-57DF-4F54-92CE-B6C0F9A1F6E2}" type="presParOf" srcId="{0C3710BE-09AF-42E6-8CA2-5DBF340B1026}" destId="{F00FF03B-9D17-4F39-9FD9-DD16D97063C1}" srcOrd="1" destOrd="0" presId="urn:microsoft.com/office/officeart/2005/8/layout/hierarchy5"/>
    <dgm:cxn modelId="{747D2871-8E8E-44E8-96BA-1781E163CFD3}" type="presParOf" srcId="{B5E98EC0-3ECC-4AC8-920A-B2E8AA126F0B}" destId="{54C13E7F-9743-4A4C-920D-352B92253952}" srcOrd="4" destOrd="0" presId="urn:microsoft.com/office/officeart/2005/8/layout/hierarchy5"/>
    <dgm:cxn modelId="{AE60205A-6665-4AFF-926F-3B98CC026C0C}" type="presParOf" srcId="{54C13E7F-9743-4A4C-920D-352B92253952}" destId="{331978A9-D7EC-427E-9BC0-7C7C1953A853}" srcOrd="0" destOrd="0" presId="urn:microsoft.com/office/officeart/2005/8/layout/hierarchy5"/>
    <dgm:cxn modelId="{EB95B1E5-E5DF-400B-977D-A01F91A7E25B}" type="presParOf" srcId="{B5E98EC0-3ECC-4AC8-920A-B2E8AA126F0B}" destId="{EF7145FB-3BF6-4AB5-96A3-80CE1C6343A1}" srcOrd="5" destOrd="0" presId="urn:microsoft.com/office/officeart/2005/8/layout/hierarchy5"/>
    <dgm:cxn modelId="{8B6A5067-B982-4ACE-BD91-A241D96AF89E}" type="presParOf" srcId="{EF7145FB-3BF6-4AB5-96A3-80CE1C6343A1}" destId="{5009A8D6-EA2E-404B-9F43-52D2085B5D6C}" srcOrd="0" destOrd="0" presId="urn:microsoft.com/office/officeart/2005/8/layout/hierarchy5"/>
    <dgm:cxn modelId="{17C1F7A6-BEF5-4F77-9CE2-592536ECE38C}" type="presParOf" srcId="{EF7145FB-3BF6-4AB5-96A3-80CE1C6343A1}" destId="{BDA6CF71-65C9-4399-A11C-8CDD82448376}" srcOrd="1" destOrd="0" presId="urn:microsoft.com/office/officeart/2005/8/layout/hierarchy5"/>
    <dgm:cxn modelId="{5C50D0EF-68C7-431B-A0F0-676DA485CEA6}" type="presParOf" srcId="{B5E98EC0-3ECC-4AC8-920A-B2E8AA126F0B}" destId="{B6FE6084-5664-4A84-A9FC-A97DEBF190C0}" srcOrd="6" destOrd="0" presId="urn:microsoft.com/office/officeart/2005/8/layout/hierarchy5"/>
    <dgm:cxn modelId="{E2AE8A80-2844-4E0F-ABE7-D243852662DA}" type="presParOf" srcId="{B6FE6084-5664-4A84-A9FC-A97DEBF190C0}" destId="{BA7DC26F-021D-46F0-905B-0DD9F8A14E2E}" srcOrd="0" destOrd="0" presId="urn:microsoft.com/office/officeart/2005/8/layout/hierarchy5"/>
    <dgm:cxn modelId="{4569953F-7B97-4160-93A2-257B8571DE7D}" type="presParOf" srcId="{B5E98EC0-3ECC-4AC8-920A-B2E8AA126F0B}" destId="{FF445DF4-1C75-44EB-AC42-AD7DF80ADC33}" srcOrd="7" destOrd="0" presId="urn:microsoft.com/office/officeart/2005/8/layout/hierarchy5"/>
    <dgm:cxn modelId="{1184B259-4014-4BE1-ABCC-62A83CD423B2}" type="presParOf" srcId="{FF445DF4-1C75-44EB-AC42-AD7DF80ADC33}" destId="{4C36D093-C160-4F34-A33C-4FFB922D2ECB}" srcOrd="0" destOrd="0" presId="urn:microsoft.com/office/officeart/2005/8/layout/hierarchy5"/>
    <dgm:cxn modelId="{AEC6E690-E2FC-4683-BE1D-3C668E360029}" type="presParOf" srcId="{FF445DF4-1C75-44EB-AC42-AD7DF80ADC33}" destId="{6033B035-6385-4D16-97E9-35B36D5FBA52}" srcOrd="1" destOrd="0" presId="urn:microsoft.com/office/officeart/2005/8/layout/hierarchy5"/>
    <dgm:cxn modelId="{824CF340-4DF7-463A-8F67-7614292A4A2B}" type="presParOf" srcId="{B5E98EC0-3ECC-4AC8-920A-B2E8AA126F0B}" destId="{64B6655F-D57C-491A-AB4D-80C707643070}" srcOrd="8" destOrd="0" presId="urn:microsoft.com/office/officeart/2005/8/layout/hierarchy5"/>
    <dgm:cxn modelId="{D7219D81-FEFC-49D9-8EB8-D201F4A0F4AB}" type="presParOf" srcId="{64B6655F-D57C-491A-AB4D-80C707643070}" destId="{D16C140D-D7BA-4F41-A1F8-CAC4AB19DA58}" srcOrd="0" destOrd="0" presId="urn:microsoft.com/office/officeart/2005/8/layout/hierarchy5"/>
    <dgm:cxn modelId="{69C62363-789D-4E0C-84BD-07B7AE19D2CC}" type="presParOf" srcId="{B5E98EC0-3ECC-4AC8-920A-B2E8AA126F0B}" destId="{CD603C50-4B08-49B7-81CD-4917DBAC58E7}" srcOrd="9" destOrd="0" presId="urn:microsoft.com/office/officeart/2005/8/layout/hierarchy5"/>
    <dgm:cxn modelId="{F112CF50-26DB-4235-AA58-22E727D5F103}" type="presParOf" srcId="{CD603C50-4B08-49B7-81CD-4917DBAC58E7}" destId="{D6EBED5A-D182-4AD2-A020-0255F084AEA4}" srcOrd="0" destOrd="0" presId="urn:microsoft.com/office/officeart/2005/8/layout/hierarchy5"/>
    <dgm:cxn modelId="{7A3B9A3A-7407-4E33-BBFF-A6CEC7307E71}" type="presParOf" srcId="{CD603C50-4B08-49B7-81CD-4917DBAC58E7}" destId="{DD7DD7B5-1577-412D-BE63-DF2EDA9EE368}" srcOrd="1" destOrd="0" presId="urn:microsoft.com/office/officeart/2005/8/layout/hierarchy5"/>
    <dgm:cxn modelId="{55150246-E53C-4FC1-A0B8-E2D15E62822E}" type="presParOf" srcId="{5D95EDF8-5968-4EC4-9B8F-D02A82FC50A9}" destId="{6D8E0A4E-2FF0-4CB1-AFB3-3F9A646ECAD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6C68E8-0A1A-403E-B103-42AA722CA309}" type="doc">
      <dgm:prSet loTypeId="urn:microsoft.com/office/officeart/2005/8/layout/hierarchy5" loCatId="hierarchy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CA"/>
        </a:p>
      </dgm:t>
    </dgm:pt>
    <dgm:pt modelId="{1D1BB561-4A97-4BC7-BDA8-136770FC2D04}">
      <dgm:prSet phldrT="[Text]"/>
      <dgm:spPr/>
      <dgm:t>
        <a:bodyPr/>
        <a:lstStyle/>
        <a:p>
          <a:r>
            <a:rPr lang="en-CA" dirty="0" smtClean="0"/>
            <a:t>Home Functioning</a:t>
          </a:r>
          <a:endParaRPr lang="en-CA" dirty="0"/>
        </a:p>
      </dgm:t>
    </dgm:pt>
    <dgm:pt modelId="{B6E0E50C-3AB3-460F-B505-9E8929CC1574}" type="parTrans" cxnId="{BA576E15-2655-4528-A847-675F6A5FA8E0}">
      <dgm:prSet/>
      <dgm:spPr/>
      <dgm:t>
        <a:bodyPr/>
        <a:lstStyle/>
        <a:p>
          <a:endParaRPr lang="en-CA"/>
        </a:p>
      </dgm:t>
    </dgm:pt>
    <dgm:pt modelId="{990CC317-8286-43C0-BC69-F7CD37420190}" type="sibTrans" cxnId="{BA576E15-2655-4528-A847-675F6A5FA8E0}">
      <dgm:prSet/>
      <dgm:spPr/>
      <dgm:t>
        <a:bodyPr/>
        <a:lstStyle/>
        <a:p>
          <a:endParaRPr lang="en-CA"/>
        </a:p>
      </dgm:t>
    </dgm:pt>
    <dgm:pt modelId="{AA19DACF-4815-4700-8D0B-BB9FFD9C5185}">
      <dgm:prSet phldrT="[Text]"/>
      <dgm:spPr/>
      <dgm:t>
        <a:bodyPr/>
        <a:lstStyle/>
        <a:p>
          <a:r>
            <a:rPr lang="en-CA" dirty="0" smtClean="0"/>
            <a:t>Parent rating scales</a:t>
          </a:r>
          <a:endParaRPr lang="en-CA" dirty="0"/>
        </a:p>
      </dgm:t>
    </dgm:pt>
    <dgm:pt modelId="{BA586209-C6EC-4C08-B634-82C091AA8B9C}" type="parTrans" cxnId="{D2D58E59-6EF3-43D2-B920-AD530A60CAA9}">
      <dgm:prSet/>
      <dgm:spPr/>
      <dgm:t>
        <a:bodyPr/>
        <a:lstStyle/>
        <a:p>
          <a:endParaRPr lang="en-CA" dirty="0"/>
        </a:p>
      </dgm:t>
    </dgm:pt>
    <dgm:pt modelId="{28B73055-8D51-4871-92EE-2355C32538FE}" type="sibTrans" cxnId="{D2D58E59-6EF3-43D2-B920-AD530A60CAA9}">
      <dgm:prSet/>
      <dgm:spPr/>
      <dgm:t>
        <a:bodyPr/>
        <a:lstStyle/>
        <a:p>
          <a:endParaRPr lang="en-CA"/>
        </a:p>
      </dgm:t>
    </dgm:pt>
    <dgm:pt modelId="{54375A7E-EAFD-4445-B572-5CC471F52F7B}">
      <dgm:prSet phldrT="[Text]"/>
      <dgm:spPr/>
      <dgm:t>
        <a:bodyPr/>
        <a:lstStyle/>
        <a:p>
          <a:r>
            <a:rPr lang="en-CA" dirty="0" smtClean="0"/>
            <a:t>Interviews</a:t>
          </a:r>
          <a:endParaRPr lang="en-CA" dirty="0"/>
        </a:p>
      </dgm:t>
    </dgm:pt>
    <dgm:pt modelId="{02A9B5FD-1A6D-44E3-931E-27C73C48C6AF}" type="parTrans" cxnId="{914FB471-4482-4F7D-91E7-A97FB09718A4}">
      <dgm:prSet/>
      <dgm:spPr/>
      <dgm:t>
        <a:bodyPr/>
        <a:lstStyle/>
        <a:p>
          <a:endParaRPr lang="en-CA" dirty="0"/>
        </a:p>
      </dgm:t>
    </dgm:pt>
    <dgm:pt modelId="{94A19527-07F2-423E-8C65-E0944F19E9FD}" type="sibTrans" cxnId="{914FB471-4482-4F7D-91E7-A97FB09718A4}">
      <dgm:prSet/>
      <dgm:spPr/>
      <dgm:t>
        <a:bodyPr/>
        <a:lstStyle/>
        <a:p>
          <a:endParaRPr lang="en-CA"/>
        </a:p>
      </dgm:t>
    </dgm:pt>
    <dgm:pt modelId="{969CEB66-0CAE-4D9A-881C-723D66CF1991}">
      <dgm:prSet phldrT="[Text]"/>
      <dgm:spPr/>
      <dgm:t>
        <a:bodyPr/>
        <a:lstStyle/>
        <a:p>
          <a:r>
            <a:rPr lang="en-CA" dirty="0" smtClean="0"/>
            <a:t>Behavior tracking data</a:t>
          </a:r>
          <a:endParaRPr lang="en-CA" dirty="0"/>
        </a:p>
      </dgm:t>
    </dgm:pt>
    <dgm:pt modelId="{43E27E20-15D9-4272-A486-F1E7F4EDF37B}" type="parTrans" cxnId="{96FC5771-0069-4A84-B2C2-A8CACFDAF091}">
      <dgm:prSet/>
      <dgm:spPr/>
      <dgm:t>
        <a:bodyPr/>
        <a:lstStyle/>
        <a:p>
          <a:endParaRPr lang="en-US"/>
        </a:p>
      </dgm:t>
    </dgm:pt>
    <dgm:pt modelId="{9409C74D-DFCF-4191-BD6E-2E768B42F407}" type="sibTrans" cxnId="{96FC5771-0069-4A84-B2C2-A8CACFDAF091}">
      <dgm:prSet/>
      <dgm:spPr/>
    </dgm:pt>
    <dgm:pt modelId="{5D95EDF8-5968-4EC4-9B8F-D02A82FC50A9}" type="pres">
      <dgm:prSet presAssocID="{9B6C68E8-0A1A-403E-B103-42AA722CA30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4DCD719-99CE-409D-952E-EF929D1BA650}" type="pres">
      <dgm:prSet presAssocID="{9B6C68E8-0A1A-403E-B103-42AA722CA309}" presName="hierFlow" presStyleCnt="0"/>
      <dgm:spPr/>
      <dgm:t>
        <a:bodyPr/>
        <a:lstStyle/>
        <a:p>
          <a:endParaRPr lang="en-CA"/>
        </a:p>
      </dgm:t>
    </dgm:pt>
    <dgm:pt modelId="{FC7ABDD0-543B-4658-AFA3-F24FFAEF37B1}" type="pres">
      <dgm:prSet presAssocID="{9B6C68E8-0A1A-403E-B103-42AA722CA30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AA69E90B-C062-494A-BC3A-665B9B75AF56}" type="pres">
      <dgm:prSet presAssocID="{1D1BB561-4A97-4BC7-BDA8-136770FC2D04}" presName="Name17" presStyleCnt="0"/>
      <dgm:spPr/>
      <dgm:t>
        <a:bodyPr/>
        <a:lstStyle/>
        <a:p>
          <a:endParaRPr lang="en-CA"/>
        </a:p>
      </dgm:t>
    </dgm:pt>
    <dgm:pt modelId="{7F746D70-DBAF-4902-AD08-551EF248E7D2}" type="pres">
      <dgm:prSet presAssocID="{1D1BB561-4A97-4BC7-BDA8-136770FC2D0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5E98EC0-3ECC-4AC8-920A-B2E8AA126F0B}" type="pres">
      <dgm:prSet presAssocID="{1D1BB561-4A97-4BC7-BDA8-136770FC2D04}" presName="hierChild2" presStyleCnt="0"/>
      <dgm:spPr/>
      <dgm:t>
        <a:bodyPr/>
        <a:lstStyle/>
        <a:p>
          <a:endParaRPr lang="en-CA"/>
        </a:p>
      </dgm:t>
    </dgm:pt>
    <dgm:pt modelId="{5C445FD7-40E7-4FE9-8587-7222D15AFE10}" type="pres">
      <dgm:prSet presAssocID="{BA586209-C6EC-4C08-B634-82C091AA8B9C}" presName="Name25" presStyleLbl="parChTrans1D2" presStyleIdx="0" presStyleCnt="3"/>
      <dgm:spPr/>
      <dgm:t>
        <a:bodyPr/>
        <a:lstStyle/>
        <a:p>
          <a:endParaRPr lang="en-CA"/>
        </a:p>
      </dgm:t>
    </dgm:pt>
    <dgm:pt modelId="{AA35A291-91BA-4F0F-AC43-2FD5E7C05DFD}" type="pres">
      <dgm:prSet presAssocID="{BA586209-C6EC-4C08-B634-82C091AA8B9C}" presName="connTx" presStyleLbl="parChTrans1D2" presStyleIdx="0" presStyleCnt="3"/>
      <dgm:spPr/>
      <dgm:t>
        <a:bodyPr/>
        <a:lstStyle/>
        <a:p>
          <a:endParaRPr lang="en-CA"/>
        </a:p>
      </dgm:t>
    </dgm:pt>
    <dgm:pt modelId="{08A87745-3585-4F75-8B61-B1866B3CFABC}" type="pres">
      <dgm:prSet presAssocID="{AA19DACF-4815-4700-8D0B-BB9FFD9C5185}" presName="Name30" presStyleCnt="0"/>
      <dgm:spPr/>
      <dgm:t>
        <a:bodyPr/>
        <a:lstStyle/>
        <a:p>
          <a:endParaRPr lang="en-CA"/>
        </a:p>
      </dgm:t>
    </dgm:pt>
    <dgm:pt modelId="{7B20FB57-8D8B-4004-A58D-164332B4BCE5}" type="pres">
      <dgm:prSet presAssocID="{AA19DACF-4815-4700-8D0B-BB9FFD9C5185}" presName="level2Shape" presStyleLbl="node2" presStyleIdx="0" presStyleCnt="3"/>
      <dgm:spPr/>
      <dgm:t>
        <a:bodyPr/>
        <a:lstStyle/>
        <a:p>
          <a:endParaRPr lang="en-CA"/>
        </a:p>
      </dgm:t>
    </dgm:pt>
    <dgm:pt modelId="{5E6B67E8-3323-4520-8148-2B62FC620091}" type="pres">
      <dgm:prSet presAssocID="{AA19DACF-4815-4700-8D0B-BB9FFD9C5185}" presName="hierChild3" presStyleCnt="0"/>
      <dgm:spPr/>
      <dgm:t>
        <a:bodyPr/>
        <a:lstStyle/>
        <a:p>
          <a:endParaRPr lang="en-CA"/>
        </a:p>
      </dgm:t>
    </dgm:pt>
    <dgm:pt modelId="{97C70FA9-BE11-48E0-A171-33A1712C27E6}" type="pres">
      <dgm:prSet presAssocID="{02A9B5FD-1A6D-44E3-931E-27C73C48C6AF}" presName="Name25" presStyleLbl="parChTrans1D2" presStyleIdx="1" presStyleCnt="3"/>
      <dgm:spPr/>
      <dgm:t>
        <a:bodyPr/>
        <a:lstStyle/>
        <a:p>
          <a:endParaRPr lang="en-CA"/>
        </a:p>
      </dgm:t>
    </dgm:pt>
    <dgm:pt modelId="{9B048D7C-3B90-43C5-B4A8-8E34013D6F08}" type="pres">
      <dgm:prSet presAssocID="{02A9B5FD-1A6D-44E3-931E-27C73C48C6AF}" presName="connTx" presStyleLbl="parChTrans1D2" presStyleIdx="1" presStyleCnt="3"/>
      <dgm:spPr/>
      <dgm:t>
        <a:bodyPr/>
        <a:lstStyle/>
        <a:p>
          <a:endParaRPr lang="en-CA"/>
        </a:p>
      </dgm:t>
    </dgm:pt>
    <dgm:pt modelId="{0C3710BE-09AF-42E6-8CA2-5DBF340B1026}" type="pres">
      <dgm:prSet presAssocID="{54375A7E-EAFD-4445-B572-5CC471F52F7B}" presName="Name30" presStyleCnt="0"/>
      <dgm:spPr/>
      <dgm:t>
        <a:bodyPr/>
        <a:lstStyle/>
        <a:p>
          <a:endParaRPr lang="en-CA"/>
        </a:p>
      </dgm:t>
    </dgm:pt>
    <dgm:pt modelId="{84B4505C-02DB-45F0-8EB8-0E775236F0AD}" type="pres">
      <dgm:prSet presAssocID="{54375A7E-EAFD-4445-B572-5CC471F52F7B}" presName="level2Shape" presStyleLbl="node2" presStyleIdx="1" presStyleCnt="3"/>
      <dgm:spPr/>
      <dgm:t>
        <a:bodyPr/>
        <a:lstStyle/>
        <a:p>
          <a:endParaRPr lang="en-CA"/>
        </a:p>
      </dgm:t>
    </dgm:pt>
    <dgm:pt modelId="{F00FF03B-9D17-4F39-9FD9-DD16D97063C1}" type="pres">
      <dgm:prSet presAssocID="{54375A7E-EAFD-4445-B572-5CC471F52F7B}" presName="hierChild3" presStyleCnt="0"/>
      <dgm:spPr/>
      <dgm:t>
        <a:bodyPr/>
        <a:lstStyle/>
        <a:p>
          <a:endParaRPr lang="en-CA"/>
        </a:p>
      </dgm:t>
    </dgm:pt>
    <dgm:pt modelId="{C8FA092E-1247-4B6B-9709-8D4B2DDD475F}" type="pres">
      <dgm:prSet presAssocID="{43E27E20-15D9-4272-A486-F1E7F4EDF37B}" presName="Name25" presStyleLbl="parChTrans1D2" presStyleIdx="2" presStyleCnt="3"/>
      <dgm:spPr/>
      <dgm:t>
        <a:bodyPr/>
        <a:lstStyle/>
        <a:p>
          <a:endParaRPr lang="en-US"/>
        </a:p>
      </dgm:t>
    </dgm:pt>
    <dgm:pt modelId="{266F1BF8-0D15-4AA5-8D6A-54982D7785B7}" type="pres">
      <dgm:prSet presAssocID="{43E27E20-15D9-4272-A486-F1E7F4EDF37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39C22FA-A142-4A14-BF87-397E04182ADF}" type="pres">
      <dgm:prSet presAssocID="{969CEB66-0CAE-4D9A-881C-723D66CF1991}" presName="Name30" presStyleCnt="0"/>
      <dgm:spPr/>
    </dgm:pt>
    <dgm:pt modelId="{B26E2668-44CA-491B-9783-88C2630419E4}" type="pres">
      <dgm:prSet presAssocID="{969CEB66-0CAE-4D9A-881C-723D66CF1991}" presName="level2Shape" presStyleLbl="node2" presStyleIdx="2" presStyleCnt="3"/>
      <dgm:spPr/>
      <dgm:t>
        <a:bodyPr/>
        <a:lstStyle/>
        <a:p>
          <a:endParaRPr lang="en-US"/>
        </a:p>
      </dgm:t>
    </dgm:pt>
    <dgm:pt modelId="{7104222E-CF31-4E12-944D-09110D6B6D90}" type="pres">
      <dgm:prSet presAssocID="{969CEB66-0CAE-4D9A-881C-723D66CF1991}" presName="hierChild3" presStyleCnt="0"/>
      <dgm:spPr/>
    </dgm:pt>
    <dgm:pt modelId="{6D8E0A4E-2FF0-4CB1-AFB3-3F9A646ECAD5}" type="pres">
      <dgm:prSet presAssocID="{9B6C68E8-0A1A-403E-B103-42AA722CA309}" presName="bgShapesFlow" presStyleCnt="0"/>
      <dgm:spPr/>
      <dgm:t>
        <a:bodyPr/>
        <a:lstStyle/>
        <a:p>
          <a:endParaRPr lang="en-CA"/>
        </a:p>
      </dgm:t>
    </dgm:pt>
  </dgm:ptLst>
  <dgm:cxnLst>
    <dgm:cxn modelId="{914FB471-4482-4F7D-91E7-A97FB09718A4}" srcId="{1D1BB561-4A97-4BC7-BDA8-136770FC2D04}" destId="{54375A7E-EAFD-4445-B572-5CC471F52F7B}" srcOrd="1" destOrd="0" parTransId="{02A9B5FD-1A6D-44E3-931E-27C73C48C6AF}" sibTransId="{94A19527-07F2-423E-8C65-E0944F19E9FD}"/>
    <dgm:cxn modelId="{84925379-D973-4D5F-834E-45D3B086FA17}" type="presOf" srcId="{43E27E20-15D9-4272-A486-F1E7F4EDF37B}" destId="{266F1BF8-0D15-4AA5-8D6A-54982D7785B7}" srcOrd="1" destOrd="0" presId="urn:microsoft.com/office/officeart/2005/8/layout/hierarchy5"/>
    <dgm:cxn modelId="{96FC5771-0069-4A84-B2C2-A8CACFDAF091}" srcId="{1D1BB561-4A97-4BC7-BDA8-136770FC2D04}" destId="{969CEB66-0CAE-4D9A-881C-723D66CF1991}" srcOrd="2" destOrd="0" parTransId="{43E27E20-15D9-4272-A486-F1E7F4EDF37B}" sibTransId="{9409C74D-DFCF-4191-BD6E-2E768B42F407}"/>
    <dgm:cxn modelId="{900D2AB8-ED6B-44E6-85EE-9DA41CFF24CD}" type="presOf" srcId="{BA586209-C6EC-4C08-B634-82C091AA8B9C}" destId="{5C445FD7-40E7-4FE9-8587-7222D15AFE10}" srcOrd="0" destOrd="0" presId="urn:microsoft.com/office/officeart/2005/8/layout/hierarchy5"/>
    <dgm:cxn modelId="{BA576E15-2655-4528-A847-675F6A5FA8E0}" srcId="{9B6C68E8-0A1A-403E-B103-42AA722CA309}" destId="{1D1BB561-4A97-4BC7-BDA8-136770FC2D04}" srcOrd="0" destOrd="0" parTransId="{B6E0E50C-3AB3-460F-B505-9E8929CC1574}" sibTransId="{990CC317-8286-43C0-BC69-F7CD37420190}"/>
    <dgm:cxn modelId="{681FE100-277B-451C-AD6D-E0CF737F6E27}" type="presOf" srcId="{02A9B5FD-1A6D-44E3-931E-27C73C48C6AF}" destId="{97C70FA9-BE11-48E0-A171-33A1712C27E6}" srcOrd="0" destOrd="0" presId="urn:microsoft.com/office/officeart/2005/8/layout/hierarchy5"/>
    <dgm:cxn modelId="{D2D58E59-6EF3-43D2-B920-AD530A60CAA9}" srcId="{1D1BB561-4A97-4BC7-BDA8-136770FC2D04}" destId="{AA19DACF-4815-4700-8D0B-BB9FFD9C5185}" srcOrd="0" destOrd="0" parTransId="{BA586209-C6EC-4C08-B634-82C091AA8B9C}" sibTransId="{28B73055-8D51-4871-92EE-2355C32538FE}"/>
    <dgm:cxn modelId="{0EC29F5A-2AD8-456F-BDCB-8E78D9C9810B}" type="presOf" srcId="{9B6C68E8-0A1A-403E-B103-42AA722CA309}" destId="{5D95EDF8-5968-4EC4-9B8F-D02A82FC50A9}" srcOrd="0" destOrd="0" presId="urn:microsoft.com/office/officeart/2005/8/layout/hierarchy5"/>
    <dgm:cxn modelId="{5B0293FA-FCB1-42E6-825B-F1826CA6562E}" type="presOf" srcId="{AA19DACF-4815-4700-8D0B-BB9FFD9C5185}" destId="{7B20FB57-8D8B-4004-A58D-164332B4BCE5}" srcOrd="0" destOrd="0" presId="urn:microsoft.com/office/officeart/2005/8/layout/hierarchy5"/>
    <dgm:cxn modelId="{0072FA26-5170-444C-BC93-00A3B449A105}" type="presOf" srcId="{1D1BB561-4A97-4BC7-BDA8-136770FC2D04}" destId="{7F746D70-DBAF-4902-AD08-551EF248E7D2}" srcOrd="0" destOrd="0" presId="urn:microsoft.com/office/officeart/2005/8/layout/hierarchy5"/>
    <dgm:cxn modelId="{E8D9795A-7104-411E-8A3D-42D3EEFB6B2D}" type="presOf" srcId="{02A9B5FD-1A6D-44E3-931E-27C73C48C6AF}" destId="{9B048D7C-3B90-43C5-B4A8-8E34013D6F08}" srcOrd="1" destOrd="0" presId="urn:microsoft.com/office/officeart/2005/8/layout/hierarchy5"/>
    <dgm:cxn modelId="{4A149673-5F53-427E-AF63-AE1930AF39B2}" type="presOf" srcId="{43E27E20-15D9-4272-A486-F1E7F4EDF37B}" destId="{C8FA092E-1247-4B6B-9709-8D4B2DDD475F}" srcOrd="0" destOrd="0" presId="urn:microsoft.com/office/officeart/2005/8/layout/hierarchy5"/>
    <dgm:cxn modelId="{9977636C-5A8F-4EE8-AAFF-217111C5F60A}" type="presOf" srcId="{969CEB66-0CAE-4D9A-881C-723D66CF1991}" destId="{B26E2668-44CA-491B-9783-88C2630419E4}" srcOrd="0" destOrd="0" presId="urn:microsoft.com/office/officeart/2005/8/layout/hierarchy5"/>
    <dgm:cxn modelId="{98D00A98-C66B-4824-9521-24E49233EB6D}" type="presOf" srcId="{BA586209-C6EC-4C08-B634-82C091AA8B9C}" destId="{AA35A291-91BA-4F0F-AC43-2FD5E7C05DFD}" srcOrd="1" destOrd="0" presId="urn:microsoft.com/office/officeart/2005/8/layout/hierarchy5"/>
    <dgm:cxn modelId="{E306E271-14E1-41C7-80E8-DBA5529EE5E6}" type="presOf" srcId="{54375A7E-EAFD-4445-B572-5CC471F52F7B}" destId="{84B4505C-02DB-45F0-8EB8-0E775236F0AD}" srcOrd="0" destOrd="0" presId="urn:microsoft.com/office/officeart/2005/8/layout/hierarchy5"/>
    <dgm:cxn modelId="{991E5F3C-4D02-4634-850E-F0CEDDCB9A3C}" type="presParOf" srcId="{5D95EDF8-5968-4EC4-9B8F-D02A82FC50A9}" destId="{64DCD719-99CE-409D-952E-EF929D1BA650}" srcOrd="0" destOrd="0" presId="urn:microsoft.com/office/officeart/2005/8/layout/hierarchy5"/>
    <dgm:cxn modelId="{E45FE6F6-3707-4577-B534-A02332EEE243}" type="presParOf" srcId="{64DCD719-99CE-409D-952E-EF929D1BA650}" destId="{FC7ABDD0-543B-4658-AFA3-F24FFAEF37B1}" srcOrd="0" destOrd="0" presId="urn:microsoft.com/office/officeart/2005/8/layout/hierarchy5"/>
    <dgm:cxn modelId="{8BA84CE7-3AC7-4D4F-BE3E-5BB0E4922491}" type="presParOf" srcId="{FC7ABDD0-543B-4658-AFA3-F24FFAEF37B1}" destId="{AA69E90B-C062-494A-BC3A-665B9B75AF56}" srcOrd="0" destOrd="0" presId="urn:microsoft.com/office/officeart/2005/8/layout/hierarchy5"/>
    <dgm:cxn modelId="{0888D7A8-3E27-4492-8789-329EEA18A109}" type="presParOf" srcId="{AA69E90B-C062-494A-BC3A-665B9B75AF56}" destId="{7F746D70-DBAF-4902-AD08-551EF248E7D2}" srcOrd="0" destOrd="0" presId="urn:microsoft.com/office/officeart/2005/8/layout/hierarchy5"/>
    <dgm:cxn modelId="{2E69021B-C385-4710-A69E-E74A7AE6117D}" type="presParOf" srcId="{AA69E90B-C062-494A-BC3A-665B9B75AF56}" destId="{B5E98EC0-3ECC-4AC8-920A-B2E8AA126F0B}" srcOrd="1" destOrd="0" presId="urn:microsoft.com/office/officeart/2005/8/layout/hierarchy5"/>
    <dgm:cxn modelId="{A58D7012-917A-48E7-8925-49588411F0BE}" type="presParOf" srcId="{B5E98EC0-3ECC-4AC8-920A-B2E8AA126F0B}" destId="{5C445FD7-40E7-4FE9-8587-7222D15AFE10}" srcOrd="0" destOrd="0" presId="urn:microsoft.com/office/officeart/2005/8/layout/hierarchy5"/>
    <dgm:cxn modelId="{30EB7C32-C3D5-406F-A5CC-6FD8A9057E18}" type="presParOf" srcId="{5C445FD7-40E7-4FE9-8587-7222D15AFE10}" destId="{AA35A291-91BA-4F0F-AC43-2FD5E7C05DFD}" srcOrd="0" destOrd="0" presId="urn:microsoft.com/office/officeart/2005/8/layout/hierarchy5"/>
    <dgm:cxn modelId="{43784ABF-13BA-4DB4-AA36-37E6179608F4}" type="presParOf" srcId="{B5E98EC0-3ECC-4AC8-920A-B2E8AA126F0B}" destId="{08A87745-3585-4F75-8B61-B1866B3CFABC}" srcOrd="1" destOrd="0" presId="urn:microsoft.com/office/officeart/2005/8/layout/hierarchy5"/>
    <dgm:cxn modelId="{78C37884-F61E-4207-A9A6-E659E1E10F1C}" type="presParOf" srcId="{08A87745-3585-4F75-8B61-B1866B3CFABC}" destId="{7B20FB57-8D8B-4004-A58D-164332B4BCE5}" srcOrd="0" destOrd="0" presId="urn:microsoft.com/office/officeart/2005/8/layout/hierarchy5"/>
    <dgm:cxn modelId="{68E034C0-0D2F-4A6E-A4EB-4E63800A2E29}" type="presParOf" srcId="{08A87745-3585-4F75-8B61-B1866B3CFABC}" destId="{5E6B67E8-3323-4520-8148-2B62FC620091}" srcOrd="1" destOrd="0" presId="urn:microsoft.com/office/officeart/2005/8/layout/hierarchy5"/>
    <dgm:cxn modelId="{DB393EE1-6CD2-4EF9-AC71-3DEA26ED6989}" type="presParOf" srcId="{B5E98EC0-3ECC-4AC8-920A-B2E8AA126F0B}" destId="{97C70FA9-BE11-48E0-A171-33A1712C27E6}" srcOrd="2" destOrd="0" presId="urn:microsoft.com/office/officeart/2005/8/layout/hierarchy5"/>
    <dgm:cxn modelId="{CC7EDC01-773D-4C04-A6EC-20ACC7295D3C}" type="presParOf" srcId="{97C70FA9-BE11-48E0-A171-33A1712C27E6}" destId="{9B048D7C-3B90-43C5-B4A8-8E34013D6F08}" srcOrd="0" destOrd="0" presId="urn:microsoft.com/office/officeart/2005/8/layout/hierarchy5"/>
    <dgm:cxn modelId="{0747B9D7-00A4-42DB-A5A5-05D0CD63706E}" type="presParOf" srcId="{B5E98EC0-3ECC-4AC8-920A-B2E8AA126F0B}" destId="{0C3710BE-09AF-42E6-8CA2-5DBF340B1026}" srcOrd="3" destOrd="0" presId="urn:microsoft.com/office/officeart/2005/8/layout/hierarchy5"/>
    <dgm:cxn modelId="{A91DF18E-84C4-4706-BFD6-A94501585033}" type="presParOf" srcId="{0C3710BE-09AF-42E6-8CA2-5DBF340B1026}" destId="{84B4505C-02DB-45F0-8EB8-0E775236F0AD}" srcOrd="0" destOrd="0" presId="urn:microsoft.com/office/officeart/2005/8/layout/hierarchy5"/>
    <dgm:cxn modelId="{4B0FC267-2296-4789-9C55-670B297C6DE0}" type="presParOf" srcId="{0C3710BE-09AF-42E6-8CA2-5DBF340B1026}" destId="{F00FF03B-9D17-4F39-9FD9-DD16D97063C1}" srcOrd="1" destOrd="0" presId="urn:microsoft.com/office/officeart/2005/8/layout/hierarchy5"/>
    <dgm:cxn modelId="{F3615CDA-B631-440E-A3CB-B18EB7BF7238}" type="presParOf" srcId="{B5E98EC0-3ECC-4AC8-920A-B2E8AA126F0B}" destId="{C8FA092E-1247-4B6B-9709-8D4B2DDD475F}" srcOrd="4" destOrd="0" presId="urn:microsoft.com/office/officeart/2005/8/layout/hierarchy5"/>
    <dgm:cxn modelId="{7B2A8855-6EE2-484B-B665-C96ECF08510E}" type="presParOf" srcId="{C8FA092E-1247-4B6B-9709-8D4B2DDD475F}" destId="{266F1BF8-0D15-4AA5-8D6A-54982D7785B7}" srcOrd="0" destOrd="0" presId="urn:microsoft.com/office/officeart/2005/8/layout/hierarchy5"/>
    <dgm:cxn modelId="{3217A239-BB94-437E-A974-5833CDA9C0A4}" type="presParOf" srcId="{B5E98EC0-3ECC-4AC8-920A-B2E8AA126F0B}" destId="{239C22FA-A142-4A14-BF87-397E04182ADF}" srcOrd="5" destOrd="0" presId="urn:microsoft.com/office/officeart/2005/8/layout/hierarchy5"/>
    <dgm:cxn modelId="{4ED36835-D876-4088-8BE3-604C1225929A}" type="presParOf" srcId="{239C22FA-A142-4A14-BF87-397E04182ADF}" destId="{B26E2668-44CA-491B-9783-88C2630419E4}" srcOrd="0" destOrd="0" presId="urn:microsoft.com/office/officeart/2005/8/layout/hierarchy5"/>
    <dgm:cxn modelId="{758BA07C-4E9B-43F1-82CA-526F13E50CE9}" type="presParOf" srcId="{239C22FA-A142-4A14-BF87-397E04182ADF}" destId="{7104222E-CF31-4E12-944D-09110D6B6D90}" srcOrd="1" destOrd="0" presId="urn:microsoft.com/office/officeart/2005/8/layout/hierarchy5"/>
    <dgm:cxn modelId="{3BF21F36-5888-4600-8735-517AFD11A67F}" type="presParOf" srcId="{5D95EDF8-5968-4EC4-9B8F-D02A82FC50A9}" destId="{6D8E0A4E-2FF0-4CB1-AFB3-3F9A646ECAD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6C68E8-0A1A-403E-B103-42AA722CA309}" type="doc">
      <dgm:prSet loTypeId="urn:microsoft.com/office/officeart/2005/8/layout/hierarchy5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1D1BB561-4A97-4BC7-BDA8-136770FC2D04}">
      <dgm:prSet phldrT="[Text]"/>
      <dgm:spPr/>
      <dgm:t>
        <a:bodyPr/>
        <a:lstStyle/>
        <a:p>
          <a:r>
            <a:rPr lang="en-CA" dirty="0" smtClean="0"/>
            <a:t>Social Functioning</a:t>
          </a:r>
          <a:endParaRPr lang="en-CA" dirty="0"/>
        </a:p>
      </dgm:t>
    </dgm:pt>
    <dgm:pt modelId="{B6E0E50C-3AB3-460F-B505-9E8929CC1574}" type="parTrans" cxnId="{BA576E15-2655-4528-A847-675F6A5FA8E0}">
      <dgm:prSet/>
      <dgm:spPr/>
      <dgm:t>
        <a:bodyPr/>
        <a:lstStyle/>
        <a:p>
          <a:endParaRPr lang="en-CA"/>
        </a:p>
      </dgm:t>
    </dgm:pt>
    <dgm:pt modelId="{990CC317-8286-43C0-BC69-F7CD37420190}" type="sibTrans" cxnId="{BA576E15-2655-4528-A847-675F6A5FA8E0}">
      <dgm:prSet/>
      <dgm:spPr/>
      <dgm:t>
        <a:bodyPr/>
        <a:lstStyle/>
        <a:p>
          <a:endParaRPr lang="en-CA"/>
        </a:p>
      </dgm:t>
    </dgm:pt>
    <dgm:pt modelId="{54375A7E-EAFD-4445-B572-5CC471F52F7B}">
      <dgm:prSet phldrT="[Text]"/>
      <dgm:spPr/>
      <dgm:t>
        <a:bodyPr/>
        <a:lstStyle/>
        <a:p>
          <a:r>
            <a:rPr lang="en-CA" dirty="0" smtClean="0"/>
            <a:t>Interviews</a:t>
          </a:r>
          <a:endParaRPr lang="en-CA" dirty="0"/>
        </a:p>
      </dgm:t>
    </dgm:pt>
    <dgm:pt modelId="{02A9B5FD-1A6D-44E3-931E-27C73C48C6AF}" type="parTrans" cxnId="{914FB471-4482-4F7D-91E7-A97FB09718A4}">
      <dgm:prSet/>
      <dgm:spPr/>
      <dgm:t>
        <a:bodyPr/>
        <a:lstStyle/>
        <a:p>
          <a:endParaRPr lang="en-CA" dirty="0"/>
        </a:p>
      </dgm:t>
    </dgm:pt>
    <dgm:pt modelId="{94A19527-07F2-423E-8C65-E0944F19E9FD}" type="sibTrans" cxnId="{914FB471-4482-4F7D-91E7-A97FB09718A4}">
      <dgm:prSet/>
      <dgm:spPr/>
      <dgm:t>
        <a:bodyPr/>
        <a:lstStyle/>
        <a:p>
          <a:endParaRPr lang="en-CA"/>
        </a:p>
      </dgm:t>
    </dgm:pt>
    <dgm:pt modelId="{3FE6576F-7A6F-4929-BADA-E5A6B869789C}">
      <dgm:prSet phldrT="[Text]"/>
      <dgm:spPr/>
      <dgm:t>
        <a:bodyPr/>
        <a:lstStyle/>
        <a:p>
          <a:r>
            <a:rPr lang="en-CA" dirty="0" smtClean="0"/>
            <a:t>Rating scales</a:t>
          </a:r>
          <a:endParaRPr lang="en-CA" dirty="0"/>
        </a:p>
      </dgm:t>
    </dgm:pt>
    <dgm:pt modelId="{C8AD2F9A-E8B5-4899-93AD-5B7FC51D6917}" type="parTrans" cxnId="{EF0723DE-D709-483D-A511-3F0312842DFC}">
      <dgm:prSet/>
      <dgm:spPr/>
      <dgm:t>
        <a:bodyPr/>
        <a:lstStyle/>
        <a:p>
          <a:endParaRPr lang="en-CA" dirty="0"/>
        </a:p>
      </dgm:t>
    </dgm:pt>
    <dgm:pt modelId="{8044EA68-D731-4D7C-988B-D4934AC367E3}" type="sibTrans" cxnId="{EF0723DE-D709-483D-A511-3F0312842DFC}">
      <dgm:prSet/>
      <dgm:spPr/>
      <dgm:t>
        <a:bodyPr/>
        <a:lstStyle/>
        <a:p>
          <a:endParaRPr lang="en-CA"/>
        </a:p>
      </dgm:t>
    </dgm:pt>
    <dgm:pt modelId="{990145DB-7AD7-42E1-ABD3-9C6B75BBDCF3}">
      <dgm:prSet phldrT="[Text]"/>
      <dgm:spPr/>
      <dgm:t>
        <a:bodyPr/>
        <a:lstStyle/>
        <a:p>
          <a:r>
            <a:rPr lang="en-CA" dirty="0" smtClean="0"/>
            <a:t>Observation </a:t>
          </a:r>
          <a:endParaRPr lang="en-CA" dirty="0"/>
        </a:p>
      </dgm:t>
    </dgm:pt>
    <dgm:pt modelId="{41DFA279-8107-4812-BE51-E3AA81D507EB}" type="parTrans" cxnId="{12372919-6388-4F59-9C88-840073C86AEA}">
      <dgm:prSet/>
      <dgm:spPr/>
      <dgm:t>
        <a:bodyPr/>
        <a:lstStyle/>
        <a:p>
          <a:endParaRPr lang="en-US"/>
        </a:p>
      </dgm:t>
    </dgm:pt>
    <dgm:pt modelId="{F5D4B6BA-5209-4880-94A7-85BA2308225D}" type="sibTrans" cxnId="{12372919-6388-4F59-9C88-840073C86AEA}">
      <dgm:prSet/>
      <dgm:spPr/>
    </dgm:pt>
    <dgm:pt modelId="{5D95EDF8-5968-4EC4-9B8F-D02A82FC50A9}" type="pres">
      <dgm:prSet presAssocID="{9B6C68E8-0A1A-403E-B103-42AA722CA30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4DCD719-99CE-409D-952E-EF929D1BA650}" type="pres">
      <dgm:prSet presAssocID="{9B6C68E8-0A1A-403E-B103-42AA722CA309}" presName="hierFlow" presStyleCnt="0"/>
      <dgm:spPr/>
      <dgm:t>
        <a:bodyPr/>
        <a:lstStyle/>
        <a:p>
          <a:endParaRPr lang="en-CA"/>
        </a:p>
      </dgm:t>
    </dgm:pt>
    <dgm:pt modelId="{FC7ABDD0-543B-4658-AFA3-F24FFAEF37B1}" type="pres">
      <dgm:prSet presAssocID="{9B6C68E8-0A1A-403E-B103-42AA722CA30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AA69E90B-C062-494A-BC3A-665B9B75AF56}" type="pres">
      <dgm:prSet presAssocID="{1D1BB561-4A97-4BC7-BDA8-136770FC2D04}" presName="Name17" presStyleCnt="0"/>
      <dgm:spPr/>
      <dgm:t>
        <a:bodyPr/>
        <a:lstStyle/>
        <a:p>
          <a:endParaRPr lang="en-CA"/>
        </a:p>
      </dgm:t>
    </dgm:pt>
    <dgm:pt modelId="{7F746D70-DBAF-4902-AD08-551EF248E7D2}" type="pres">
      <dgm:prSet presAssocID="{1D1BB561-4A97-4BC7-BDA8-136770FC2D0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5E98EC0-3ECC-4AC8-920A-B2E8AA126F0B}" type="pres">
      <dgm:prSet presAssocID="{1D1BB561-4A97-4BC7-BDA8-136770FC2D04}" presName="hierChild2" presStyleCnt="0"/>
      <dgm:spPr/>
      <dgm:t>
        <a:bodyPr/>
        <a:lstStyle/>
        <a:p>
          <a:endParaRPr lang="en-CA"/>
        </a:p>
      </dgm:t>
    </dgm:pt>
    <dgm:pt modelId="{97C70FA9-BE11-48E0-A171-33A1712C27E6}" type="pres">
      <dgm:prSet presAssocID="{02A9B5FD-1A6D-44E3-931E-27C73C48C6AF}" presName="Name25" presStyleLbl="parChTrans1D2" presStyleIdx="0" presStyleCnt="3"/>
      <dgm:spPr/>
      <dgm:t>
        <a:bodyPr/>
        <a:lstStyle/>
        <a:p>
          <a:endParaRPr lang="en-CA"/>
        </a:p>
      </dgm:t>
    </dgm:pt>
    <dgm:pt modelId="{9B048D7C-3B90-43C5-B4A8-8E34013D6F08}" type="pres">
      <dgm:prSet presAssocID="{02A9B5FD-1A6D-44E3-931E-27C73C48C6AF}" presName="connTx" presStyleLbl="parChTrans1D2" presStyleIdx="0" presStyleCnt="3"/>
      <dgm:spPr/>
      <dgm:t>
        <a:bodyPr/>
        <a:lstStyle/>
        <a:p>
          <a:endParaRPr lang="en-CA"/>
        </a:p>
      </dgm:t>
    </dgm:pt>
    <dgm:pt modelId="{0C3710BE-09AF-42E6-8CA2-5DBF340B1026}" type="pres">
      <dgm:prSet presAssocID="{54375A7E-EAFD-4445-B572-5CC471F52F7B}" presName="Name30" presStyleCnt="0"/>
      <dgm:spPr/>
      <dgm:t>
        <a:bodyPr/>
        <a:lstStyle/>
        <a:p>
          <a:endParaRPr lang="en-CA"/>
        </a:p>
      </dgm:t>
    </dgm:pt>
    <dgm:pt modelId="{84B4505C-02DB-45F0-8EB8-0E775236F0AD}" type="pres">
      <dgm:prSet presAssocID="{54375A7E-EAFD-4445-B572-5CC471F52F7B}" presName="level2Shape" presStyleLbl="node2" presStyleIdx="0" presStyleCnt="3"/>
      <dgm:spPr/>
      <dgm:t>
        <a:bodyPr/>
        <a:lstStyle/>
        <a:p>
          <a:endParaRPr lang="en-CA"/>
        </a:p>
      </dgm:t>
    </dgm:pt>
    <dgm:pt modelId="{F00FF03B-9D17-4F39-9FD9-DD16D97063C1}" type="pres">
      <dgm:prSet presAssocID="{54375A7E-EAFD-4445-B572-5CC471F52F7B}" presName="hierChild3" presStyleCnt="0"/>
      <dgm:spPr/>
      <dgm:t>
        <a:bodyPr/>
        <a:lstStyle/>
        <a:p>
          <a:endParaRPr lang="en-CA"/>
        </a:p>
      </dgm:t>
    </dgm:pt>
    <dgm:pt modelId="{8BEB562E-859F-46E5-85DC-4E753A50B2B3}" type="pres">
      <dgm:prSet presAssocID="{C8AD2F9A-E8B5-4899-93AD-5B7FC51D6917}" presName="Name25" presStyleLbl="parChTrans1D2" presStyleIdx="1" presStyleCnt="3"/>
      <dgm:spPr/>
      <dgm:t>
        <a:bodyPr/>
        <a:lstStyle/>
        <a:p>
          <a:endParaRPr lang="en-CA"/>
        </a:p>
      </dgm:t>
    </dgm:pt>
    <dgm:pt modelId="{96DC6BED-8939-4879-AC62-34446417332F}" type="pres">
      <dgm:prSet presAssocID="{C8AD2F9A-E8B5-4899-93AD-5B7FC51D6917}" presName="connTx" presStyleLbl="parChTrans1D2" presStyleIdx="1" presStyleCnt="3"/>
      <dgm:spPr/>
      <dgm:t>
        <a:bodyPr/>
        <a:lstStyle/>
        <a:p>
          <a:endParaRPr lang="en-CA"/>
        </a:p>
      </dgm:t>
    </dgm:pt>
    <dgm:pt modelId="{716FBD6F-63B0-47C9-8278-D1ED7A683807}" type="pres">
      <dgm:prSet presAssocID="{3FE6576F-7A6F-4929-BADA-E5A6B869789C}" presName="Name30" presStyleCnt="0"/>
      <dgm:spPr/>
      <dgm:t>
        <a:bodyPr/>
        <a:lstStyle/>
        <a:p>
          <a:endParaRPr lang="en-CA"/>
        </a:p>
      </dgm:t>
    </dgm:pt>
    <dgm:pt modelId="{AA482B8E-31BD-4963-8766-F65CBEB96308}" type="pres">
      <dgm:prSet presAssocID="{3FE6576F-7A6F-4929-BADA-E5A6B869789C}" presName="level2Shape" presStyleLbl="node2" presStyleIdx="1" presStyleCnt="3"/>
      <dgm:spPr/>
      <dgm:t>
        <a:bodyPr/>
        <a:lstStyle/>
        <a:p>
          <a:endParaRPr lang="en-CA"/>
        </a:p>
      </dgm:t>
    </dgm:pt>
    <dgm:pt modelId="{584711B2-0241-43BC-9836-4BBB0F03466B}" type="pres">
      <dgm:prSet presAssocID="{3FE6576F-7A6F-4929-BADA-E5A6B869789C}" presName="hierChild3" presStyleCnt="0"/>
      <dgm:spPr/>
      <dgm:t>
        <a:bodyPr/>
        <a:lstStyle/>
        <a:p>
          <a:endParaRPr lang="en-CA"/>
        </a:p>
      </dgm:t>
    </dgm:pt>
    <dgm:pt modelId="{63B7BE8E-44C8-4B4F-86CA-2A6EEDFD81A0}" type="pres">
      <dgm:prSet presAssocID="{41DFA279-8107-4812-BE51-E3AA81D507EB}" presName="Name25" presStyleLbl="parChTrans1D2" presStyleIdx="2" presStyleCnt="3"/>
      <dgm:spPr/>
      <dgm:t>
        <a:bodyPr/>
        <a:lstStyle/>
        <a:p>
          <a:endParaRPr lang="en-US"/>
        </a:p>
      </dgm:t>
    </dgm:pt>
    <dgm:pt modelId="{5F7DF803-7CEC-41DA-BC51-ED228E90B74A}" type="pres">
      <dgm:prSet presAssocID="{41DFA279-8107-4812-BE51-E3AA81D507E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3217A4E-E784-4695-8FF6-E26BC146E7FA}" type="pres">
      <dgm:prSet presAssocID="{990145DB-7AD7-42E1-ABD3-9C6B75BBDCF3}" presName="Name30" presStyleCnt="0"/>
      <dgm:spPr/>
    </dgm:pt>
    <dgm:pt modelId="{561B39ED-CE9A-4CBA-BE75-36E0176A0D57}" type="pres">
      <dgm:prSet presAssocID="{990145DB-7AD7-42E1-ABD3-9C6B75BBDCF3}" presName="level2Shape" presStyleLbl="node2" presStyleIdx="2" presStyleCnt="3"/>
      <dgm:spPr/>
      <dgm:t>
        <a:bodyPr/>
        <a:lstStyle/>
        <a:p>
          <a:endParaRPr lang="en-US"/>
        </a:p>
      </dgm:t>
    </dgm:pt>
    <dgm:pt modelId="{D9FA987E-4542-4945-AE16-BEF47D305DD9}" type="pres">
      <dgm:prSet presAssocID="{990145DB-7AD7-42E1-ABD3-9C6B75BBDCF3}" presName="hierChild3" presStyleCnt="0"/>
      <dgm:spPr/>
    </dgm:pt>
    <dgm:pt modelId="{6D8E0A4E-2FF0-4CB1-AFB3-3F9A646ECAD5}" type="pres">
      <dgm:prSet presAssocID="{9B6C68E8-0A1A-403E-B103-42AA722CA309}" presName="bgShapesFlow" presStyleCnt="0"/>
      <dgm:spPr/>
      <dgm:t>
        <a:bodyPr/>
        <a:lstStyle/>
        <a:p>
          <a:endParaRPr lang="en-CA"/>
        </a:p>
      </dgm:t>
    </dgm:pt>
  </dgm:ptLst>
  <dgm:cxnLst>
    <dgm:cxn modelId="{A82C5A67-A167-44AF-B66F-A16D87809EB6}" type="presOf" srcId="{9B6C68E8-0A1A-403E-B103-42AA722CA309}" destId="{5D95EDF8-5968-4EC4-9B8F-D02A82FC50A9}" srcOrd="0" destOrd="0" presId="urn:microsoft.com/office/officeart/2005/8/layout/hierarchy5"/>
    <dgm:cxn modelId="{98040737-7407-4F99-B28B-9A8A373A2CBA}" type="presOf" srcId="{1D1BB561-4A97-4BC7-BDA8-136770FC2D04}" destId="{7F746D70-DBAF-4902-AD08-551EF248E7D2}" srcOrd="0" destOrd="0" presId="urn:microsoft.com/office/officeart/2005/8/layout/hierarchy5"/>
    <dgm:cxn modelId="{1ED7D314-86F0-4FC1-89E2-C9FA3FD95B67}" type="presOf" srcId="{54375A7E-EAFD-4445-B572-5CC471F52F7B}" destId="{84B4505C-02DB-45F0-8EB8-0E775236F0AD}" srcOrd="0" destOrd="0" presId="urn:microsoft.com/office/officeart/2005/8/layout/hierarchy5"/>
    <dgm:cxn modelId="{CD0A6CC2-1540-40DA-B923-56E63E1E2739}" type="presOf" srcId="{3FE6576F-7A6F-4929-BADA-E5A6B869789C}" destId="{AA482B8E-31BD-4963-8766-F65CBEB96308}" srcOrd="0" destOrd="0" presId="urn:microsoft.com/office/officeart/2005/8/layout/hierarchy5"/>
    <dgm:cxn modelId="{EAEB4EC8-49FE-4308-A185-7D2B23E79D0F}" type="presOf" srcId="{C8AD2F9A-E8B5-4899-93AD-5B7FC51D6917}" destId="{96DC6BED-8939-4879-AC62-34446417332F}" srcOrd="1" destOrd="0" presId="urn:microsoft.com/office/officeart/2005/8/layout/hierarchy5"/>
    <dgm:cxn modelId="{9D9B008A-11C3-4DB6-A4CD-2A2F43217612}" type="presOf" srcId="{41DFA279-8107-4812-BE51-E3AA81D507EB}" destId="{5F7DF803-7CEC-41DA-BC51-ED228E90B74A}" srcOrd="1" destOrd="0" presId="urn:microsoft.com/office/officeart/2005/8/layout/hierarchy5"/>
    <dgm:cxn modelId="{12372919-6388-4F59-9C88-840073C86AEA}" srcId="{1D1BB561-4A97-4BC7-BDA8-136770FC2D04}" destId="{990145DB-7AD7-42E1-ABD3-9C6B75BBDCF3}" srcOrd="2" destOrd="0" parTransId="{41DFA279-8107-4812-BE51-E3AA81D507EB}" sibTransId="{F5D4B6BA-5209-4880-94A7-85BA2308225D}"/>
    <dgm:cxn modelId="{8516DD3E-6CAC-4C3A-95A2-302598B696E1}" type="presOf" srcId="{02A9B5FD-1A6D-44E3-931E-27C73C48C6AF}" destId="{97C70FA9-BE11-48E0-A171-33A1712C27E6}" srcOrd="0" destOrd="0" presId="urn:microsoft.com/office/officeart/2005/8/layout/hierarchy5"/>
    <dgm:cxn modelId="{174C02CE-402D-49D5-AACB-3F2E7672D91B}" type="presOf" srcId="{990145DB-7AD7-42E1-ABD3-9C6B75BBDCF3}" destId="{561B39ED-CE9A-4CBA-BE75-36E0176A0D57}" srcOrd="0" destOrd="0" presId="urn:microsoft.com/office/officeart/2005/8/layout/hierarchy5"/>
    <dgm:cxn modelId="{914FB471-4482-4F7D-91E7-A97FB09718A4}" srcId="{1D1BB561-4A97-4BC7-BDA8-136770FC2D04}" destId="{54375A7E-EAFD-4445-B572-5CC471F52F7B}" srcOrd="0" destOrd="0" parTransId="{02A9B5FD-1A6D-44E3-931E-27C73C48C6AF}" sibTransId="{94A19527-07F2-423E-8C65-E0944F19E9FD}"/>
    <dgm:cxn modelId="{24B4DFAB-4712-47F0-B457-4AE745EE6A29}" type="presOf" srcId="{41DFA279-8107-4812-BE51-E3AA81D507EB}" destId="{63B7BE8E-44C8-4B4F-86CA-2A6EEDFD81A0}" srcOrd="0" destOrd="0" presId="urn:microsoft.com/office/officeart/2005/8/layout/hierarchy5"/>
    <dgm:cxn modelId="{EF0723DE-D709-483D-A511-3F0312842DFC}" srcId="{1D1BB561-4A97-4BC7-BDA8-136770FC2D04}" destId="{3FE6576F-7A6F-4929-BADA-E5A6B869789C}" srcOrd="1" destOrd="0" parTransId="{C8AD2F9A-E8B5-4899-93AD-5B7FC51D6917}" sibTransId="{8044EA68-D731-4D7C-988B-D4934AC367E3}"/>
    <dgm:cxn modelId="{B17EA6F4-C637-455F-8614-971119D705D2}" type="presOf" srcId="{02A9B5FD-1A6D-44E3-931E-27C73C48C6AF}" destId="{9B048D7C-3B90-43C5-B4A8-8E34013D6F08}" srcOrd="1" destOrd="0" presId="urn:microsoft.com/office/officeart/2005/8/layout/hierarchy5"/>
    <dgm:cxn modelId="{BA576E15-2655-4528-A847-675F6A5FA8E0}" srcId="{9B6C68E8-0A1A-403E-B103-42AA722CA309}" destId="{1D1BB561-4A97-4BC7-BDA8-136770FC2D04}" srcOrd="0" destOrd="0" parTransId="{B6E0E50C-3AB3-460F-B505-9E8929CC1574}" sibTransId="{990CC317-8286-43C0-BC69-F7CD37420190}"/>
    <dgm:cxn modelId="{02C07757-DCCA-4861-8FEE-8DBB60C1EA13}" type="presOf" srcId="{C8AD2F9A-E8B5-4899-93AD-5B7FC51D6917}" destId="{8BEB562E-859F-46E5-85DC-4E753A50B2B3}" srcOrd="0" destOrd="0" presId="urn:microsoft.com/office/officeart/2005/8/layout/hierarchy5"/>
    <dgm:cxn modelId="{37FDF28B-CEAA-4B5B-82C8-1C6E02A13515}" type="presParOf" srcId="{5D95EDF8-5968-4EC4-9B8F-D02A82FC50A9}" destId="{64DCD719-99CE-409D-952E-EF929D1BA650}" srcOrd="0" destOrd="0" presId="urn:microsoft.com/office/officeart/2005/8/layout/hierarchy5"/>
    <dgm:cxn modelId="{CA0E66E5-E2D2-48BA-A4E0-91F4D357A62D}" type="presParOf" srcId="{64DCD719-99CE-409D-952E-EF929D1BA650}" destId="{FC7ABDD0-543B-4658-AFA3-F24FFAEF37B1}" srcOrd="0" destOrd="0" presId="urn:microsoft.com/office/officeart/2005/8/layout/hierarchy5"/>
    <dgm:cxn modelId="{95A6C284-EBF0-4C98-BA7D-17C9F0DEA694}" type="presParOf" srcId="{FC7ABDD0-543B-4658-AFA3-F24FFAEF37B1}" destId="{AA69E90B-C062-494A-BC3A-665B9B75AF56}" srcOrd="0" destOrd="0" presId="urn:microsoft.com/office/officeart/2005/8/layout/hierarchy5"/>
    <dgm:cxn modelId="{51BD630A-DB61-4BE3-BF7B-13F18A82958F}" type="presParOf" srcId="{AA69E90B-C062-494A-BC3A-665B9B75AF56}" destId="{7F746D70-DBAF-4902-AD08-551EF248E7D2}" srcOrd="0" destOrd="0" presId="urn:microsoft.com/office/officeart/2005/8/layout/hierarchy5"/>
    <dgm:cxn modelId="{54F40635-FDF2-4D4F-A5EC-A2BEAC8E1A20}" type="presParOf" srcId="{AA69E90B-C062-494A-BC3A-665B9B75AF56}" destId="{B5E98EC0-3ECC-4AC8-920A-B2E8AA126F0B}" srcOrd="1" destOrd="0" presId="urn:microsoft.com/office/officeart/2005/8/layout/hierarchy5"/>
    <dgm:cxn modelId="{BE8963FC-BA29-4A61-841C-23D1132D6EB6}" type="presParOf" srcId="{B5E98EC0-3ECC-4AC8-920A-B2E8AA126F0B}" destId="{97C70FA9-BE11-48E0-A171-33A1712C27E6}" srcOrd="0" destOrd="0" presId="urn:microsoft.com/office/officeart/2005/8/layout/hierarchy5"/>
    <dgm:cxn modelId="{43DDA7E7-6C80-48E9-83C9-DE1596F58A1E}" type="presParOf" srcId="{97C70FA9-BE11-48E0-A171-33A1712C27E6}" destId="{9B048D7C-3B90-43C5-B4A8-8E34013D6F08}" srcOrd="0" destOrd="0" presId="urn:microsoft.com/office/officeart/2005/8/layout/hierarchy5"/>
    <dgm:cxn modelId="{1DE1C7BA-4E4F-41BD-9563-CBB3658AA419}" type="presParOf" srcId="{B5E98EC0-3ECC-4AC8-920A-B2E8AA126F0B}" destId="{0C3710BE-09AF-42E6-8CA2-5DBF340B1026}" srcOrd="1" destOrd="0" presId="urn:microsoft.com/office/officeart/2005/8/layout/hierarchy5"/>
    <dgm:cxn modelId="{15C4A7EC-1E75-498E-BBC7-1E40EAE5732E}" type="presParOf" srcId="{0C3710BE-09AF-42E6-8CA2-5DBF340B1026}" destId="{84B4505C-02DB-45F0-8EB8-0E775236F0AD}" srcOrd="0" destOrd="0" presId="urn:microsoft.com/office/officeart/2005/8/layout/hierarchy5"/>
    <dgm:cxn modelId="{E6E33DC0-3DDD-4CD3-A394-57196FE49954}" type="presParOf" srcId="{0C3710BE-09AF-42E6-8CA2-5DBF340B1026}" destId="{F00FF03B-9D17-4F39-9FD9-DD16D97063C1}" srcOrd="1" destOrd="0" presId="urn:microsoft.com/office/officeart/2005/8/layout/hierarchy5"/>
    <dgm:cxn modelId="{F18E9AE3-A61C-4AEC-A882-45F22CC6B20E}" type="presParOf" srcId="{B5E98EC0-3ECC-4AC8-920A-B2E8AA126F0B}" destId="{8BEB562E-859F-46E5-85DC-4E753A50B2B3}" srcOrd="2" destOrd="0" presId="urn:microsoft.com/office/officeart/2005/8/layout/hierarchy5"/>
    <dgm:cxn modelId="{A2C6C6C8-A8FE-45AD-B71E-029860564C77}" type="presParOf" srcId="{8BEB562E-859F-46E5-85DC-4E753A50B2B3}" destId="{96DC6BED-8939-4879-AC62-34446417332F}" srcOrd="0" destOrd="0" presId="urn:microsoft.com/office/officeart/2005/8/layout/hierarchy5"/>
    <dgm:cxn modelId="{130F78D9-2AA0-4110-B531-FEF6FFF21A25}" type="presParOf" srcId="{B5E98EC0-3ECC-4AC8-920A-B2E8AA126F0B}" destId="{716FBD6F-63B0-47C9-8278-D1ED7A683807}" srcOrd="3" destOrd="0" presId="urn:microsoft.com/office/officeart/2005/8/layout/hierarchy5"/>
    <dgm:cxn modelId="{B2BC7E4C-A3A3-4A5D-A981-AFEA414D0527}" type="presParOf" srcId="{716FBD6F-63B0-47C9-8278-D1ED7A683807}" destId="{AA482B8E-31BD-4963-8766-F65CBEB96308}" srcOrd="0" destOrd="0" presId="urn:microsoft.com/office/officeart/2005/8/layout/hierarchy5"/>
    <dgm:cxn modelId="{DD3BDED6-A677-484C-9752-8C8720DD2E5E}" type="presParOf" srcId="{716FBD6F-63B0-47C9-8278-D1ED7A683807}" destId="{584711B2-0241-43BC-9836-4BBB0F03466B}" srcOrd="1" destOrd="0" presId="urn:microsoft.com/office/officeart/2005/8/layout/hierarchy5"/>
    <dgm:cxn modelId="{DB4E7D41-DC41-4136-97D7-DEC54AA56650}" type="presParOf" srcId="{B5E98EC0-3ECC-4AC8-920A-B2E8AA126F0B}" destId="{63B7BE8E-44C8-4B4F-86CA-2A6EEDFD81A0}" srcOrd="4" destOrd="0" presId="urn:microsoft.com/office/officeart/2005/8/layout/hierarchy5"/>
    <dgm:cxn modelId="{989572D1-B9B2-420C-8F6D-EA1ED26BA405}" type="presParOf" srcId="{63B7BE8E-44C8-4B4F-86CA-2A6EEDFD81A0}" destId="{5F7DF803-7CEC-41DA-BC51-ED228E90B74A}" srcOrd="0" destOrd="0" presId="urn:microsoft.com/office/officeart/2005/8/layout/hierarchy5"/>
    <dgm:cxn modelId="{E38651C2-D894-49AD-9CC6-308341585E06}" type="presParOf" srcId="{B5E98EC0-3ECC-4AC8-920A-B2E8AA126F0B}" destId="{D3217A4E-E784-4695-8FF6-E26BC146E7FA}" srcOrd="5" destOrd="0" presId="urn:microsoft.com/office/officeart/2005/8/layout/hierarchy5"/>
    <dgm:cxn modelId="{5E8B8761-A00B-4FAE-86ED-3A98E07A2B4A}" type="presParOf" srcId="{D3217A4E-E784-4695-8FF6-E26BC146E7FA}" destId="{561B39ED-CE9A-4CBA-BE75-36E0176A0D57}" srcOrd="0" destOrd="0" presId="urn:microsoft.com/office/officeart/2005/8/layout/hierarchy5"/>
    <dgm:cxn modelId="{CA676184-20F7-449B-B2BF-B4D80B4250AD}" type="presParOf" srcId="{D3217A4E-E784-4695-8FF6-E26BC146E7FA}" destId="{D9FA987E-4542-4945-AE16-BEF47D305DD9}" srcOrd="1" destOrd="0" presId="urn:microsoft.com/office/officeart/2005/8/layout/hierarchy5"/>
    <dgm:cxn modelId="{A833A5E2-5E7C-48E0-B0B5-1AEE26DC025D}" type="presParOf" srcId="{5D95EDF8-5968-4EC4-9B8F-D02A82FC50A9}" destId="{6D8E0A4E-2FF0-4CB1-AFB3-3F9A646ECAD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F6F904-7ECB-4111-A23B-856E076FE822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327867-6E75-4340-8D04-59804AECD10E}">
      <dgm:prSet phldrT="[Text]"/>
      <dgm:spPr/>
      <dgm:t>
        <a:bodyPr/>
        <a:lstStyle/>
        <a:p>
          <a:r>
            <a:rPr lang="en-CA" dirty="0" smtClean="0"/>
            <a:t>WM (verbal &amp; nonverbal)</a:t>
          </a:r>
          <a:endParaRPr lang="en-US" dirty="0"/>
        </a:p>
      </dgm:t>
    </dgm:pt>
    <dgm:pt modelId="{F3B7B957-F4C2-402A-A465-5DD9C4D24B40}" type="parTrans" cxnId="{73D07726-ED4B-47FE-8770-1A1AC276CF9B}">
      <dgm:prSet/>
      <dgm:spPr/>
      <dgm:t>
        <a:bodyPr/>
        <a:lstStyle/>
        <a:p>
          <a:endParaRPr lang="en-US"/>
        </a:p>
      </dgm:t>
    </dgm:pt>
    <dgm:pt modelId="{AF1D56A0-4F8D-4F36-85CF-6D6485205E2D}" type="sibTrans" cxnId="{73D07726-ED4B-47FE-8770-1A1AC276CF9B}">
      <dgm:prSet/>
      <dgm:spPr/>
      <dgm:t>
        <a:bodyPr/>
        <a:lstStyle/>
        <a:p>
          <a:endParaRPr lang="en-US"/>
        </a:p>
      </dgm:t>
    </dgm:pt>
    <dgm:pt modelId="{B8A50A78-8942-4CCA-BAA6-E64D04813F61}">
      <dgm:prSet phldrT="[Text]"/>
      <dgm:spPr/>
      <dgm:t>
        <a:bodyPr/>
        <a:lstStyle/>
        <a:p>
          <a:r>
            <a:rPr lang="en-CA" dirty="0" smtClean="0"/>
            <a:t>Processing speed</a:t>
          </a:r>
          <a:endParaRPr lang="en-US" dirty="0"/>
        </a:p>
      </dgm:t>
    </dgm:pt>
    <dgm:pt modelId="{454B1D08-0BF9-4D82-BEBE-007897994812}" type="parTrans" cxnId="{36398649-81C1-49BC-B868-0CBF9B66587F}">
      <dgm:prSet/>
      <dgm:spPr/>
      <dgm:t>
        <a:bodyPr/>
        <a:lstStyle/>
        <a:p>
          <a:endParaRPr lang="en-US"/>
        </a:p>
      </dgm:t>
    </dgm:pt>
    <dgm:pt modelId="{8902F8EC-9DA3-476D-B869-46114C92408F}" type="sibTrans" cxnId="{36398649-81C1-49BC-B868-0CBF9B66587F}">
      <dgm:prSet/>
      <dgm:spPr/>
      <dgm:t>
        <a:bodyPr/>
        <a:lstStyle/>
        <a:p>
          <a:endParaRPr lang="en-US"/>
        </a:p>
      </dgm:t>
    </dgm:pt>
    <dgm:pt modelId="{F7C5FA99-0C5F-405C-92BF-2B95AB081E38}">
      <dgm:prSet phldrT="[Text]"/>
      <dgm:spPr/>
      <dgm:t>
        <a:bodyPr/>
        <a:lstStyle/>
        <a:p>
          <a:r>
            <a:rPr lang="en-CA" dirty="0" smtClean="0"/>
            <a:t>Goal-directed behavior</a:t>
          </a:r>
          <a:endParaRPr lang="en-US" dirty="0"/>
        </a:p>
      </dgm:t>
    </dgm:pt>
    <dgm:pt modelId="{ED7BB417-BB78-4FFE-AFB4-47BD18AA4410}" type="parTrans" cxnId="{33393D4D-C4E0-4381-BC84-45B737633775}">
      <dgm:prSet/>
      <dgm:spPr/>
      <dgm:t>
        <a:bodyPr/>
        <a:lstStyle/>
        <a:p>
          <a:endParaRPr lang="en-US"/>
        </a:p>
      </dgm:t>
    </dgm:pt>
    <dgm:pt modelId="{7B373F09-6961-4F30-A377-BD34E7C13CB2}" type="sibTrans" cxnId="{33393D4D-C4E0-4381-BC84-45B737633775}">
      <dgm:prSet/>
      <dgm:spPr/>
      <dgm:t>
        <a:bodyPr/>
        <a:lstStyle/>
        <a:p>
          <a:endParaRPr lang="en-US"/>
        </a:p>
      </dgm:t>
    </dgm:pt>
    <dgm:pt modelId="{D53196CE-5FEB-4B6E-B0CF-D655706ACBE3}">
      <dgm:prSet phldrT="[Text]"/>
      <dgm:spPr/>
      <dgm:t>
        <a:bodyPr/>
        <a:lstStyle/>
        <a:p>
          <a:r>
            <a:rPr lang="en-CA" dirty="0" smtClean="0"/>
            <a:t>Executive decision making &amp; Interference</a:t>
          </a:r>
          <a:endParaRPr lang="en-US" dirty="0"/>
        </a:p>
      </dgm:t>
    </dgm:pt>
    <dgm:pt modelId="{51C7F788-A642-4D67-A86F-8929E5446040}" type="parTrans" cxnId="{E2437146-743F-438E-9CE7-5F20FE0A6B9C}">
      <dgm:prSet/>
      <dgm:spPr/>
      <dgm:t>
        <a:bodyPr/>
        <a:lstStyle/>
        <a:p>
          <a:endParaRPr lang="en-US"/>
        </a:p>
      </dgm:t>
    </dgm:pt>
    <dgm:pt modelId="{948ED813-9AA4-4824-8B12-459371C823FA}" type="sibTrans" cxnId="{E2437146-743F-438E-9CE7-5F20FE0A6B9C}">
      <dgm:prSet/>
      <dgm:spPr/>
      <dgm:t>
        <a:bodyPr/>
        <a:lstStyle/>
        <a:p>
          <a:endParaRPr lang="en-US"/>
        </a:p>
      </dgm:t>
    </dgm:pt>
    <dgm:pt modelId="{942A46D3-15DD-4CA9-ADFC-4C0EAB1B127A}">
      <dgm:prSet phldrT="[Text]"/>
      <dgm:spPr/>
      <dgm:t>
        <a:bodyPr/>
        <a:lstStyle/>
        <a:p>
          <a:r>
            <a:rPr lang="en-CA" dirty="0" smtClean="0"/>
            <a:t>Sustained attention and inhibitory control </a:t>
          </a:r>
          <a:endParaRPr lang="en-US" dirty="0"/>
        </a:p>
      </dgm:t>
    </dgm:pt>
    <dgm:pt modelId="{4D2745A7-C509-44EA-B41A-5F2A9418CD34}" type="parTrans" cxnId="{81172A3C-E99B-4733-BCE8-6F7AB9E2515B}">
      <dgm:prSet/>
      <dgm:spPr/>
      <dgm:t>
        <a:bodyPr/>
        <a:lstStyle/>
        <a:p>
          <a:endParaRPr lang="en-US"/>
        </a:p>
      </dgm:t>
    </dgm:pt>
    <dgm:pt modelId="{AD36CEED-7854-4F47-AEE7-FFCFF9F4763E}" type="sibTrans" cxnId="{81172A3C-E99B-4733-BCE8-6F7AB9E2515B}">
      <dgm:prSet/>
      <dgm:spPr/>
      <dgm:t>
        <a:bodyPr/>
        <a:lstStyle/>
        <a:p>
          <a:endParaRPr lang="en-US"/>
        </a:p>
      </dgm:t>
    </dgm:pt>
    <dgm:pt modelId="{547A0B4E-5E0D-4E93-82D3-718883CB81A8}">
      <dgm:prSet phldrT="[Text]"/>
      <dgm:spPr/>
      <dgm:t>
        <a:bodyPr/>
        <a:lstStyle/>
        <a:p>
          <a:r>
            <a:rPr lang="en-CA" smtClean="0"/>
            <a:t>Problem solving, flexibility, set shifting, response to feedback</a:t>
          </a:r>
          <a:endParaRPr lang="en-US" dirty="0"/>
        </a:p>
      </dgm:t>
    </dgm:pt>
    <dgm:pt modelId="{2B2F8481-DCA3-4B51-9B01-08196D0CA0C3}" type="parTrans" cxnId="{70428135-A493-4C96-85EF-E08BF69EBC98}">
      <dgm:prSet/>
      <dgm:spPr/>
      <dgm:t>
        <a:bodyPr/>
        <a:lstStyle/>
        <a:p>
          <a:endParaRPr lang="en-US"/>
        </a:p>
      </dgm:t>
    </dgm:pt>
    <dgm:pt modelId="{D68C1CD9-DB8E-4E1D-8459-F70BB304AC12}" type="sibTrans" cxnId="{70428135-A493-4C96-85EF-E08BF69EBC98}">
      <dgm:prSet/>
      <dgm:spPr/>
      <dgm:t>
        <a:bodyPr/>
        <a:lstStyle/>
        <a:p>
          <a:endParaRPr lang="en-US"/>
        </a:p>
      </dgm:t>
    </dgm:pt>
    <dgm:pt modelId="{764B9B67-AC9F-4714-A084-83C2616D3B8E}" type="pres">
      <dgm:prSet presAssocID="{41F6F904-7ECB-4111-A23B-856E076FE8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A82D6EA-DDD0-4EF2-9929-AFD27DC5A1CC}" type="pres">
      <dgm:prSet presAssocID="{41F6F904-7ECB-4111-A23B-856E076FE822}" presName="Name1" presStyleCnt="0"/>
      <dgm:spPr/>
    </dgm:pt>
    <dgm:pt modelId="{699F5288-3E99-4974-889D-26C36981FDCA}" type="pres">
      <dgm:prSet presAssocID="{41F6F904-7ECB-4111-A23B-856E076FE822}" presName="cycle" presStyleCnt="0"/>
      <dgm:spPr/>
    </dgm:pt>
    <dgm:pt modelId="{5038ED4C-2D1A-4E58-B9CC-21F74C75CB68}" type="pres">
      <dgm:prSet presAssocID="{41F6F904-7ECB-4111-A23B-856E076FE822}" presName="srcNode" presStyleLbl="node1" presStyleIdx="0" presStyleCnt="6"/>
      <dgm:spPr/>
    </dgm:pt>
    <dgm:pt modelId="{BA33509D-69C6-4C67-94C3-5E6D2751C5FF}" type="pres">
      <dgm:prSet presAssocID="{41F6F904-7ECB-4111-A23B-856E076FE822}" presName="conn" presStyleLbl="parChTrans1D2" presStyleIdx="0" presStyleCnt="1"/>
      <dgm:spPr/>
      <dgm:t>
        <a:bodyPr/>
        <a:lstStyle/>
        <a:p>
          <a:endParaRPr lang="en-US"/>
        </a:p>
      </dgm:t>
    </dgm:pt>
    <dgm:pt modelId="{6334E992-C01C-44A9-907F-BCA8E083ADA9}" type="pres">
      <dgm:prSet presAssocID="{41F6F904-7ECB-4111-A23B-856E076FE822}" presName="extraNode" presStyleLbl="node1" presStyleIdx="0" presStyleCnt="6"/>
      <dgm:spPr/>
    </dgm:pt>
    <dgm:pt modelId="{7125C837-5A3B-4B3D-BCCA-7D52BB502701}" type="pres">
      <dgm:prSet presAssocID="{41F6F904-7ECB-4111-A23B-856E076FE822}" presName="dstNode" presStyleLbl="node1" presStyleIdx="0" presStyleCnt="6"/>
      <dgm:spPr/>
    </dgm:pt>
    <dgm:pt modelId="{0A6963C7-3519-4E7D-B175-AE1F2C57EBAC}" type="pres">
      <dgm:prSet presAssocID="{1A327867-6E75-4340-8D04-59804AECD10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614CD-97AD-4E92-8274-A0B5A626120C}" type="pres">
      <dgm:prSet presAssocID="{1A327867-6E75-4340-8D04-59804AECD10E}" presName="accent_1" presStyleCnt="0"/>
      <dgm:spPr/>
    </dgm:pt>
    <dgm:pt modelId="{F520956A-314B-4777-A118-A4B7BD5A4330}" type="pres">
      <dgm:prSet presAssocID="{1A327867-6E75-4340-8D04-59804AECD10E}" presName="accentRepeatNode" presStyleLbl="solidFgAcc1" presStyleIdx="0" presStyleCnt="6"/>
      <dgm:spPr/>
    </dgm:pt>
    <dgm:pt modelId="{DDC32AA2-8A6C-4FD8-BC8C-13D37334DCE7}" type="pres">
      <dgm:prSet presAssocID="{B8A50A78-8942-4CCA-BAA6-E64D04813F6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8332F-9029-430C-AD86-C94AF3CCD3C8}" type="pres">
      <dgm:prSet presAssocID="{B8A50A78-8942-4CCA-BAA6-E64D04813F61}" presName="accent_2" presStyleCnt="0"/>
      <dgm:spPr/>
    </dgm:pt>
    <dgm:pt modelId="{A9CC92B2-A596-475C-A1B7-1C96E177E8CF}" type="pres">
      <dgm:prSet presAssocID="{B8A50A78-8942-4CCA-BAA6-E64D04813F61}" presName="accentRepeatNode" presStyleLbl="solidFgAcc1" presStyleIdx="1" presStyleCnt="6"/>
      <dgm:spPr/>
    </dgm:pt>
    <dgm:pt modelId="{0A9422AD-A561-4A86-9C2D-DD88E2594F55}" type="pres">
      <dgm:prSet presAssocID="{F7C5FA99-0C5F-405C-92BF-2B95AB081E3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116EA-4342-4A84-9061-1D5384604E77}" type="pres">
      <dgm:prSet presAssocID="{F7C5FA99-0C5F-405C-92BF-2B95AB081E38}" presName="accent_3" presStyleCnt="0"/>
      <dgm:spPr/>
    </dgm:pt>
    <dgm:pt modelId="{B8C30A34-E6A8-4F30-97A0-5E4331FF896A}" type="pres">
      <dgm:prSet presAssocID="{F7C5FA99-0C5F-405C-92BF-2B95AB081E38}" presName="accentRepeatNode" presStyleLbl="solidFgAcc1" presStyleIdx="2" presStyleCnt="6"/>
      <dgm:spPr/>
    </dgm:pt>
    <dgm:pt modelId="{BFE6C3EE-5C31-4FDB-AB7B-C370F7723404}" type="pres">
      <dgm:prSet presAssocID="{D53196CE-5FEB-4B6E-B0CF-D655706ACBE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D44EE-BC98-4E98-A2A8-66BF840350C9}" type="pres">
      <dgm:prSet presAssocID="{D53196CE-5FEB-4B6E-B0CF-D655706ACBE3}" presName="accent_4" presStyleCnt="0"/>
      <dgm:spPr/>
    </dgm:pt>
    <dgm:pt modelId="{5559510F-1582-4025-A013-CFA82F65DA65}" type="pres">
      <dgm:prSet presAssocID="{D53196CE-5FEB-4B6E-B0CF-D655706ACBE3}" presName="accentRepeatNode" presStyleLbl="solidFgAcc1" presStyleIdx="3" presStyleCnt="6"/>
      <dgm:spPr/>
    </dgm:pt>
    <dgm:pt modelId="{71601299-D8C6-4D7F-A81D-E8A36B11871C}" type="pres">
      <dgm:prSet presAssocID="{942A46D3-15DD-4CA9-ADFC-4C0EAB1B127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DB387-4A98-4980-9DB9-A78B69449E00}" type="pres">
      <dgm:prSet presAssocID="{942A46D3-15DD-4CA9-ADFC-4C0EAB1B127A}" presName="accent_5" presStyleCnt="0"/>
      <dgm:spPr/>
    </dgm:pt>
    <dgm:pt modelId="{749737FB-F792-4E43-9ABD-47D76C02C690}" type="pres">
      <dgm:prSet presAssocID="{942A46D3-15DD-4CA9-ADFC-4C0EAB1B127A}" presName="accentRepeatNode" presStyleLbl="solidFgAcc1" presStyleIdx="4" presStyleCnt="6"/>
      <dgm:spPr/>
    </dgm:pt>
    <dgm:pt modelId="{281F3454-3527-472A-9083-0633CF4D69E4}" type="pres">
      <dgm:prSet presAssocID="{547A0B4E-5E0D-4E93-82D3-718883CB81A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BF0F4-A3C4-40ED-B35C-87A80911ABF5}" type="pres">
      <dgm:prSet presAssocID="{547A0B4E-5E0D-4E93-82D3-718883CB81A8}" presName="accent_6" presStyleCnt="0"/>
      <dgm:spPr/>
    </dgm:pt>
    <dgm:pt modelId="{06415ABE-86EB-4B5A-B47B-D2324BDD11D6}" type="pres">
      <dgm:prSet presAssocID="{547A0B4E-5E0D-4E93-82D3-718883CB81A8}" presName="accentRepeatNode" presStyleLbl="solidFgAcc1" presStyleIdx="5" presStyleCnt="6"/>
      <dgm:spPr/>
    </dgm:pt>
  </dgm:ptLst>
  <dgm:cxnLst>
    <dgm:cxn modelId="{0650E3E5-5E4C-491B-ACFD-3EF592A6DB51}" type="presOf" srcId="{D53196CE-5FEB-4B6E-B0CF-D655706ACBE3}" destId="{BFE6C3EE-5C31-4FDB-AB7B-C370F7723404}" srcOrd="0" destOrd="0" presId="urn:microsoft.com/office/officeart/2008/layout/VerticalCurvedList"/>
    <dgm:cxn modelId="{CA05B953-2FD1-457F-BE8C-F9A40BDC2BF6}" type="presOf" srcId="{547A0B4E-5E0D-4E93-82D3-718883CB81A8}" destId="{281F3454-3527-472A-9083-0633CF4D69E4}" srcOrd="0" destOrd="0" presId="urn:microsoft.com/office/officeart/2008/layout/VerticalCurvedList"/>
    <dgm:cxn modelId="{73D07726-ED4B-47FE-8770-1A1AC276CF9B}" srcId="{41F6F904-7ECB-4111-A23B-856E076FE822}" destId="{1A327867-6E75-4340-8D04-59804AECD10E}" srcOrd="0" destOrd="0" parTransId="{F3B7B957-F4C2-402A-A465-5DD9C4D24B40}" sibTransId="{AF1D56A0-4F8D-4F36-85CF-6D6485205E2D}"/>
    <dgm:cxn modelId="{C8D16BDC-6940-4301-8B7C-C017038E63D8}" type="presOf" srcId="{AF1D56A0-4F8D-4F36-85CF-6D6485205E2D}" destId="{BA33509D-69C6-4C67-94C3-5E6D2751C5FF}" srcOrd="0" destOrd="0" presId="urn:microsoft.com/office/officeart/2008/layout/VerticalCurvedList"/>
    <dgm:cxn modelId="{636FFAB5-4D2B-426F-96C2-0101EF133AE0}" type="presOf" srcId="{B8A50A78-8942-4CCA-BAA6-E64D04813F61}" destId="{DDC32AA2-8A6C-4FD8-BC8C-13D37334DCE7}" srcOrd="0" destOrd="0" presId="urn:microsoft.com/office/officeart/2008/layout/VerticalCurvedList"/>
    <dgm:cxn modelId="{3E1CE6B3-EC84-4456-99FE-1C315A9C3686}" type="presOf" srcId="{41F6F904-7ECB-4111-A23B-856E076FE822}" destId="{764B9B67-AC9F-4714-A084-83C2616D3B8E}" srcOrd="0" destOrd="0" presId="urn:microsoft.com/office/officeart/2008/layout/VerticalCurvedList"/>
    <dgm:cxn modelId="{70428135-A493-4C96-85EF-E08BF69EBC98}" srcId="{41F6F904-7ECB-4111-A23B-856E076FE822}" destId="{547A0B4E-5E0D-4E93-82D3-718883CB81A8}" srcOrd="5" destOrd="0" parTransId="{2B2F8481-DCA3-4B51-9B01-08196D0CA0C3}" sibTransId="{D68C1CD9-DB8E-4E1D-8459-F70BB304AC12}"/>
    <dgm:cxn modelId="{E2437146-743F-438E-9CE7-5F20FE0A6B9C}" srcId="{41F6F904-7ECB-4111-A23B-856E076FE822}" destId="{D53196CE-5FEB-4B6E-B0CF-D655706ACBE3}" srcOrd="3" destOrd="0" parTransId="{51C7F788-A642-4D67-A86F-8929E5446040}" sibTransId="{948ED813-9AA4-4824-8B12-459371C823FA}"/>
    <dgm:cxn modelId="{81172A3C-E99B-4733-BCE8-6F7AB9E2515B}" srcId="{41F6F904-7ECB-4111-A23B-856E076FE822}" destId="{942A46D3-15DD-4CA9-ADFC-4C0EAB1B127A}" srcOrd="4" destOrd="0" parTransId="{4D2745A7-C509-44EA-B41A-5F2A9418CD34}" sibTransId="{AD36CEED-7854-4F47-AEE7-FFCFF9F4763E}"/>
    <dgm:cxn modelId="{657A97B4-CC03-4005-A0D6-E71D400BBB67}" type="presOf" srcId="{F7C5FA99-0C5F-405C-92BF-2B95AB081E38}" destId="{0A9422AD-A561-4A86-9C2D-DD88E2594F55}" srcOrd="0" destOrd="0" presId="urn:microsoft.com/office/officeart/2008/layout/VerticalCurvedList"/>
    <dgm:cxn modelId="{36398649-81C1-49BC-B868-0CBF9B66587F}" srcId="{41F6F904-7ECB-4111-A23B-856E076FE822}" destId="{B8A50A78-8942-4CCA-BAA6-E64D04813F61}" srcOrd="1" destOrd="0" parTransId="{454B1D08-0BF9-4D82-BEBE-007897994812}" sibTransId="{8902F8EC-9DA3-476D-B869-46114C92408F}"/>
    <dgm:cxn modelId="{8A102A25-75FA-4DC9-A628-36798A951D8C}" type="presOf" srcId="{1A327867-6E75-4340-8D04-59804AECD10E}" destId="{0A6963C7-3519-4E7D-B175-AE1F2C57EBAC}" srcOrd="0" destOrd="0" presId="urn:microsoft.com/office/officeart/2008/layout/VerticalCurvedList"/>
    <dgm:cxn modelId="{33393D4D-C4E0-4381-BC84-45B737633775}" srcId="{41F6F904-7ECB-4111-A23B-856E076FE822}" destId="{F7C5FA99-0C5F-405C-92BF-2B95AB081E38}" srcOrd="2" destOrd="0" parTransId="{ED7BB417-BB78-4FFE-AFB4-47BD18AA4410}" sibTransId="{7B373F09-6961-4F30-A377-BD34E7C13CB2}"/>
    <dgm:cxn modelId="{A3C992B7-E27E-4BB5-861C-4D380AE1F8FD}" type="presOf" srcId="{942A46D3-15DD-4CA9-ADFC-4C0EAB1B127A}" destId="{71601299-D8C6-4D7F-A81D-E8A36B11871C}" srcOrd="0" destOrd="0" presId="urn:microsoft.com/office/officeart/2008/layout/VerticalCurvedList"/>
    <dgm:cxn modelId="{90390617-9EEA-459F-B53F-0CC7AD137222}" type="presParOf" srcId="{764B9B67-AC9F-4714-A084-83C2616D3B8E}" destId="{AA82D6EA-DDD0-4EF2-9929-AFD27DC5A1CC}" srcOrd="0" destOrd="0" presId="urn:microsoft.com/office/officeart/2008/layout/VerticalCurvedList"/>
    <dgm:cxn modelId="{F2A3BB09-4C8F-4A1D-8DB5-CC9B8F4C0B75}" type="presParOf" srcId="{AA82D6EA-DDD0-4EF2-9929-AFD27DC5A1CC}" destId="{699F5288-3E99-4974-889D-26C36981FDCA}" srcOrd="0" destOrd="0" presId="urn:microsoft.com/office/officeart/2008/layout/VerticalCurvedList"/>
    <dgm:cxn modelId="{ADF000B6-4196-4742-BCF7-26A5A0CADCC8}" type="presParOf" srcId="{699F5288-3E99-4974-889D-26C36981FDCA}" destId="{5038ED4C-2D1A-4E58-B9CC-21F74C75CB68}" srcOrd="0" destOrd="0" presId="urn:microsoft.com/office/officeart/2008/layout/VerticalCurvedList"/>
    <dgm:cxn modelId="{E233AE77-156C-4C1C-9E32-B7BFFFE7940A}" type="presParOf" srcId="{699F5288-3E99-4974-889D-26C36981FDCA}" destId="{BA33509D-69C6-4C67-94C3-5E6D2751C5FF}" srcOrd="1" destOrd="0" presId="urn:microsoft.com/office/officeart/2008/layout/VerticalCurvedList"/>
    <dgm:cxn modelId="{4104D185-BE1A-422E-98B0-4C76880476B3}" type="presParOf" srcId="{699F5288-3E99-4974-889D-26C36981FDCA}" destId="{6334E992-C01C-44A9-907F-BCA8E083ADA9}" srcOrd="2" destOrd="0" presId="urn:microsoft.com/office/officeart/2008/layout/VerticalCurvedList"/>
    <dgm:cxn modelId="{28A951DF-FCA3-4377-92AC-CB195E2AF9B2}" type="presParOf" srcId="{699F5288-3E99-4974-889D-26C36981FDCA}" destId="{7125C837-5A3B-4B3D-BCCA-7D52BB502701}" srcOrd="3" destOrd="0" presId="urn:microsoft.com/office/officeart/2008/layout/VerticalCurvedList"/>
    <dgm:cxn modelId="{54ABB1E4-4D81-4CCC-AA05-3CB4EB710143}" type="presParOf" srcId="{AA82D6EA-DDD0-4EF2-9929-AFD27DC5A1CC}" destId="{0A6963C7-3519-4E7D-B175-AE1F2C57EBAC}" srcOrd="1" destOrd="0" presId="urn:microsoft.com/office/officeart/2008/layout/VerticalCurvedList"/>
    <dgm:cxn modelId="{50D5666C-F2E3-451F-88D9-08E357C34A84}" type="presParOf" srcId="{AA82D6EA-DDD0-4EF2-9929-AFD27DC5A1CC}" destId="{00C614CD-97AD-4E92-8274-A0B5A626120C}" srcOrd="2" destOrd="0" presId="urn:microsoft.com/office/officeart/2008/layout/VerticalCurvedList"/>
    <dgm:cxn modelId="{073F27B7-88D6-42B8-897A-521397F25D15}" type="presParOf" srcId="{00C614CD-97AD-4E92-8274-A0B5A626120C}" destId="{F520956A-314B-4777-A118-A4B7BD5A4330}" srcOrd="0" destOrd="0" presId="urn:microsoft.com/office/officeart/2008/layout/VerticalCurvedList"/>
    <dgm:cxn modelId="{140D523C-1A8A-451C-944A-41CCE1FF44EA}" type="presParOf" srcId="{AA82D6EA-DDD0-4EF2-9929-AFD27DC5A1CC}" destId="{DDC32AA2-8A6C-4FD8-BC8C-13D37334DCE7}" srcOrd="3" destOrd="0" presId="urn:microsoft.com/office/officeart/2008/layout/VerticalCurvedList"/>
    <dgm:cxn modelId="{77C1E51E-CC1F-4F67-862B-0B9F38F62972}" type="presParOf" srcId="{AA82D6EA-DDD0-4EF2-9929-AFD27DC5A1CC}" destId="{0358332F-9029-430C-AD86-C94AF3CCD3C8}" srcOrd="4" destOrd="0" presId="urn:microsoft.com/office/officeart/2008/layout/VerticalCurvedList"/>
    <dgm:cxn modelId="{D68B0A0F-8F04-4D73-A226-B5BD380001D0}" type="presParOf" srcId="{0358332F-9029-430C-AD86-C94AF3CCD3C8}" destId="{A9CC92B2-A596-475C-A1B7-1C96E177E8CF}" srcOrd="0" destOrd="0" presId="urn:microsoft.com/office/officeart/2008/layout/VerticalCurvedList"/>
    <dgm:cxn modelId="{7B14D534-E59E-4CBF-B87F-9CCEB47BAADD}" type="presParOf" srcId="{AA82D6EA-DDD0-4EF2-9929-AFD27DC5A1CC}" destId="{0A9422AD-A561-4A86-9C2D-DD88E2594F55}" srcOrd="5" destOrd="0" presId="urn:microsoft.com/office/officeart/2008/layout/VerticalCurvedList"/>
    <dgm:cxn modelId="{34E41EC4-356E-44D7-BCF6-4B9FB55830C5}" type="presParOf" srcId="{AA82D6EA-DDD0-4EF2-9929-AFD27DC5A1CC}" destId="{460116EA-4342-4A84-9061-1D5384604E77}" srcOrd="6" destOrd="0" presId="urn:microsoft.com/office/officeart/2008/layout/VerticalCurvedList"/>
    <dgm:cxn modelId="{B3832DD5-5AB0-4B68-ABAB-5E5B3706A40D}" type="presParOf" srcId="{460116EA-4342-4A84-9061-1D5384604E77}" destId="{B8C30A34-E6A8-4F30-97A0-5E4331FF896A}" srcOrd="0" destOrd="0" presId="urn:microsoft.com/office/officeart/2008/layout/VerticalCurvedList"/>
    <dgm:cxn modelId="{6810097D-AAC9-4E00-8E1E-199C84DD9146}" type="presParOf" srcId="{AA82D6EA-DDD0-4EF2-9929-AFD27DC5A1CC}" destId="{BFE6C3EE-5C31-4FDB-AB7B-C370F7723404}" srcOrd="7" destOrd="0" presId="urn:microsoft.com/office/officeart/2008/layout/VerticalCurvedList"/>
    <dgm:cxn modelId="{256CEC6D-11F9-41A5-895D-08AB1BB66B14}" type="presParOf" srcId="{AA82D6EA-DDD0-4EF2-9929-AFD27DC5A1CC}" destId="{15AD44EE-BC98-4E98-A2A8-66BF840350C9}" srcOrd="8" destOrd="0" presId="urn:microsoft.com/office/officeart/2008/layout/VerticalCurvedList"/>
    <dgm:cxn modelId="{72C6EEB0-661B-4661-A126-C359494604CF}" type="presParOf" srcId="{15AD44EE-BC98-4E98-A2A8-66BF840350C9}" destId="{5559510F-1582-4025-A013-CFA82F65DA65}" srcOrd="0" destOrd="0" presId="urn:microsoft.com/office/officeart/2008/layout/VerticalCurvedList"/>
    <dgm:cxn modelId="{5BB9A419-417E-4A72-ABA8-99F8C8E8A189}" type="presParOf" srcId="{AA82D6EA-DDD0-4EF2-9929-AFD27DC5A1CC}" destId="{71601299-D8C6-4D7F-A81D-E8A36B11871C}" srcOrd="9" destOrd="0" presId="urn:microsoft.com/office/officeart/2008/layout/VerticalCurvedList"/>
    <dgm:cxn modelId="{B5E01513-9D32-4E77-B6F4-040BB33B3AD7}" type="presParOf" srcId="{AA82D6EA-DDD0-4EF2-9929-AFD27DC5A1CC}" destId="{89EDB387-4A98-4980-9DB9-A78B69449E00}" srcOrd="10" destOrd="0" presId="urn:microsoft.com/office/officeart/2008/layout/VerticalCurvedList"/>
    <dgm:cxn modelId="{EF528EC0-352B-46B6-AB19-90F2F28CFC3F}" type="presParOf" srcId="{89EDB387-4A98-4980-9DB9-A78B69449E00}" destId="{749737FB-F792-4E43-9ABD-47D76C02C690}" srcOrd="0" destOrd="0" presId="urn:microsoft.com/office/officeart/2008/layout/VerticalCurvedList"/>
    <dgm:cxn modelId="{4BD25D94-FB8E-4C72-A79F-E4CB8E94454F}" type="presParOf" srcId="{AA82D6EA-DDD0-4EF2-9929-AFD27DC5A1CC}" destId="{281F3454-3527-472A-9083-0633CF4D69E4}" srcOrd="11" destOrd="0" presId="urn:microsoft.com/office/officeart/2008/layout/VerticalCurvedList"/>
    <dgm:cxn modelId="{797DD0FD-53C3-4796-85EB-846418349335}" type="presParOf" srcId="{AA82D6EA-DDD0-4EF2-9929-AFD27DC5A1CC}" destId="{DD0BF0F4-A3C4-40ED-B35C-87A80911ABF5}" srcOrd="12" destOrd="0" presId="urn:microsoft.com/office/officeart/2008/layout/VerticalCurvedList"/>
    <dgm:cxn modelId="{370D6F6A-D12C-4D9D-A621-0A2DDD2286E2}" type="presParOf" srcId="{DD0BF0F4-A3C4-40ED-B35C-87A80911ABF5}" destId="{06415ABE-86EB-4B5A-B47B-D2324BDD11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591D77-5400-4189-A493-6301215D9FB2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CCD4BB-D446-4669-9552-2674C5706AD9}">
      <dgm:prSet phldrT="[Text]" custT="1"/>
      <dgm:spPr/>
      <dgm:t>
        <a:bodyPr/>
        <a:lstStyle/>
        <a:p>
          <a:r>
            <a:rPr lang="en-CA" sz="1400" smtClean="0"/>
            <a:t>Academic</a:t>
          </a:r>
          <a:endParaRPr lang="en-US" sz="1400"/>
        </a:p>
      </dgm:t>
    </dgm:pt>
    <dgm:pt modelId="{285179D0-5BFD-4CD8-9704-BFE99F2798BB}" type="parTrans" cxnId="{5287421C-59C6-4CFD-BE38-D28EEF82C7A6}">
      <dgm:prSet/>
      <dgm:spPr/>
      <dgm:t>
        <a:bodyPr/>
        <a:lstStyle/>
        <a:p>
          <a:endParaRPr lang="en-US"/>
        </a:p>
      </dgm:t>
    </dgm:pt>
    <dgm:pt modelId="{5AA9B300-5D57-4685-BE6E-BF9A9D6F87E7}" type="sibTrans" cxnId="{5287421C-59C6-4CFD-BE38-D28EEF82C7A6}">
      <dgm:prSet/>
      <dgm:spPr/>
      <dgm:t>
        <a:bodyPr/>
        <a:lstStyle/>
        <a:p>
          <a:endParaRPr lang="en-US"/>
        </a:p>
      </dgm:t>
    </dgm:pt>
    <dgm:pt modelId="{478AF8EE-0BD6-44AD-9295-AB64D5864C65}">
      <dgm:prSet phldrT="[Text]" custT="1"/>
      <dgm:spPr/>
      <dgm:t>
        <a:bodyPr/>
        <a:lstStyle/>
        <a:p>
          <a:r>
            <a:rPr lang="en-CA" sz="1400" dirty="0" smtClean="0"/>
            <a:t>Learning difficulties</a:t>
          </a:r>
          <a:endParaRPr lang="en-US" sz="1400" dirty="0"/>
        </a:p>
      </dgm:t>
    </dgm:pt>
    <dgm:pt modelId="{7A84BEE4-0739-4E85-A517-810158FFCAC4}" type="parTrans" cxnId="{696EDCED-361C-48A9-A106-10E40579D434}">
      <dgm:prSet/>
      <dgm:spPr/>
      <dgm:t>
        <a:bodyPr/>
        <a:lstStyle/>
        <a:p>
          <a:endParaRPr lang="en-US" dirty="0"/>
        </a:p>
      </dgm:t>
    </dgm:pt>
    <dgm:pt modelId="{284C50B0-2BCD-43DE-A545-074D80D57607}" type="sibTrans" cxnId="{696EDCED-361C-48A9-A106-10E40579D434}">
      <dgm:prSet/>
      <dgm:spPr/>
      <dgm:t>
        <a:bodyPr/>
        <a:lstStyle/>
        <a:p>
          <a:endParaRPr lang="en-US"/>
        </a:p>
      </dgm:t>
    </dgm:pt>
    <dgm:pt modelId="{D6B99E3E-5FA2-42CF-B854-682D289A0ADF}">
      <dgm:prSet phldrT="[Text]" custT="1"/>
      <dgm:spPr/>
      <dgm:t>
        <a:bodyPr/>
        <a:lstStyle/>
        <a:p>
          <a:r>
            <a:rPr lang="en-CA" sz="1400" dirty="0" smtClean="0"/>
            <a:t>Motor precision </a:t>
          </a:r>
          <a:r>
            <a:rPr lang="en-CA" sz="1400" smtClean="0"/>
            <a:t>and consistency</a:t>
          </a:r>
          <a:endParaRPr lang="en-US" sz="1400"/>
        </a:p>
      </dgm:t>
    </dgm:pt>
    <dgm:pt modelId="{990029AE-2022-44B4-9EE3-B708DD896C88}" type="parTrans" cxnId="{680FD0BB-620F-4495-9362-2BE96768EC4C}">
      <dgm:prSet/>
      <dgm:spPr/>
      <dgm:t>
        <a:bodyPr/>
        <a:lstStyle/>
        <a:p>
          <a:endParaRPr lang="en-US" dirty="0"/>
        </a:p>
      </dgm:t>
    </dgm:pt>
    <dgm:pt modelId="{A7F62B75-64E5-4C56-AFB6-B3E2E87BFA29}" type="sibTrans" cxnId="{680FD0BB-620F-4495-9362-2BE96768EC4C}">
      <dgm:prSet/>
      <dgm:spPr/>
      <dgm:t>
        <a:bodyPr/>
        <a:lstStyle/>
        <a:p>
          <a:endParaRPr lang="en-US"/>
        </a:p>
      </dgm:t>
    </dgm:pt>
    <dgm:pt modelId="{055EFB77-3EBC-40F9-B1FC-67D993E525A5}">
      <dgm:prSet phldrT="[Text]"/>
      <dgm:spPr/>
      <dgm:t>
        <a:bodyPr/>
        <a:lstStyle/>
        <a:p>
          <a:endParaRPr lang="en-US" dirty="0"/>
        </a:p>
      </dgm:t>
    </dgm:pt>
    <dgm:pt modelId="{F6D25952-CCE6-4F49-B0F7-F7D28DFD0E23}" type="parTrans" cxnId="{50CAE1AA-2348-4F4E-B13B-050A519C897B}">
      <dgm:prSet/>
      <dgm:spPr/>
      <dgm:t>
        <a:bodyPr/>
        <a:lstStyle/>
        <a:p>
          <a:endParaRPr lang="en-US"/>
        </a:p>
      </dgm:t>
    </dgm:pt>
    <dgm:pt modelId="{99FBAE46-67F1-4212-83F1-EC62DFC66ACC}" type="sibTrans" cxnId="{50CAE1AA-2348-4F4E-B13B-050A519C897B}">
      <dgm:prSet/>
      <dgm:spPr/>
      <dgm:t>
        <a:bodyPr/>
        <a:lstStyle/>
        <a:p>
          <a:endParaRPr lang="en-US"/>
        </a:p>
      </dgm:t>
    </dgm:pt>
    <dgm:pt modelId="{410CA5B5-FD6E-4DF5-A2E2-A929764770EA}">
      <dgm:prSet phldrT="[Text]" phldr="1"/>
      <dgm:spPr/>
      <dgm:t>
        <a:bodyPr/>
        <a:lstStyle/>
        <a:p>
          <a:endParaRPr lang="en-US"/>
        </a:p>
      </dgm:t>
    </dgm:pt>
    <dgm:pt modelId="{50016B65-DA50-44B9-B4DB-DFA1E4420132}" type="parTrans" cxnId="{68D817D3-6FE6-4FD4-9331-CDABEBAF76B0}">
      <dgm:prSet/>
      <dgm:spPr/>
      <dgm:t>
        <a:bodyPr/>
        <a:lstStyle/>
        <a:p>
          <a:endParaRPr lang="en-US"/>
        </a:p>
      </dgm:t>
    </dgm:pt>
    <dgm:pt modelId="{DE8B39E1-6860-4B86-B1FF-AAC517C8D3D5}" type="sibTrans" cxnId="{68D817D3-6FE6-4FD4-9331-CDABEBAF76B0}">
      <dgm:prSet/>
      <dgm:spPr/>
      <dgm:t>
        <a:bodyPr/>
        <a:lstStyle/>
        <a:p>
          <a:endParaRPr lang="en-US"/>
        </a:p>
      </dgm:t>
    </dgm:pt>
    <dgm:pt modelId="{99FDBA32-720C-4A51-BA3A-C125645BD7F2}" type="pres">
      <dgm:prSet presAssocID="{2E591D77-5400-4189-A493-6301215D9F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4A1833-67E7-4B36-8E86-5498261516FE}" type="pres">
      <dgm:prSet presAssocID="{0CCCD4BB-D446-4669-9552-2674C5706AD9}" presName="centerShape" presStyleLbl="node0" presStyleIdx="0" presStyleCnt="1" custScaleX="161573" custScaleY="150976"/>
      <dgm:spPr/>
      <dgm:t>
        <a:bodyPr/>
        <a:lstStyle/>
        <a:p>
          <a:endParaRPr lang="en-US"/>
        </a:p>
      </dgm:t>
    </dgm:pt>
    <dgm:pt modelId="{121C45C2-29A3-479D-94FB-E044422D48BC}" type="pres">
      <dgm:prSet presAssocID="{7A84BEE4-0739-4E85-A517-810158FFCAC4}" presName="parTrans" presStyleLbl="sibTrans2D1" presStyleIdx="0" presStyleCnt="2"/>
      <dgm:spPr/>
      <dgm:t>
        <a:bodyPr/>
        <a:lstStyle/>
        <a:p>
          <a:endParaRPr lang="en-US"/>
        </a:p>
      </dgm:t>
    </dgm:pt>
    <dgm:pt modelId="{492663CE-ED20-44C1-BE6B-4C486F61A9E0}" type="pres">
      <dgm:prSet presAssocID="{7A84BEE4-0739-4E85-A517-810158FFCAC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FC65271-68A7-4536-82B5-F856D4198EE2}" type="pres">
      <dgm:prSet presAssocID="{478AF8EE-0BD6-44AD-9295-AB64D5864C65}" presName="node" presStyleLbl="node1" presStyleIdx="0" presStyleCnt="2" custScaleX="161573" custScaleY="150976" custRadScaleRad="171305" custRadScaleInc="99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1B8A5-A4B5-4CE4-A291-CEE6F4230A4F}" type="pres">
      <dgm:prSet presAssocID="{990029AE-2022-44B4-9EE3-B708DD896C88}" presName="parTrans" presStyleLbl="sibTrans2D1" presStyleIdx="1" presStyleCnt="2"/>
      <dgm:spPr/>
      <dgm:t>
        <a:bodyPr/>
        <a:lstStyle/>
        <a:p>
          <a:endParaRPr lang="en-US"/>
        </a:p>
      </dgm:t>
    </dgm:pt>
    <dgm:pt modelId="{AC861E56-945C-40F9-BA85-F53263689A24}" type="pres">
      <dgm:prSet presAssocID="{990029AE-2022-44B4-9EE3-B708DD896C8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B8184C2-9B42-4F98-8E20-F7A957B21750}" type="pres">
      <dgm:prSet presAssocID="{D6B99E3E-5FA2-42CF-B854-682D289A0ADF}" presName="node" presStyleLbl="node1" presStyleIdx="1" presStyleCnt="2" custScaleX="161573" custScaleY="150976" custRadScaleRad="177205" custRadScaleInc="100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4BCFE-6E31-4F11-AA2A-96177E59C904}" type="presOf" srcId="{D6B99E3E-5FA2-42CF-B854-682D289A0ADF}" destId="{5B8184C2-9B42-4F98-8E20-F7A957B21750}" srcOrd="0" destOrd="0" presId="urn:microsoft.com/office/officeart/2005/8/layout/radial5"/>
    <dgm:cxn modelId="{500B7414-77A4-4927-919B-7870EBF6ED75}" type="presOf" srcId="{7A84BEE4-0739-4E85-A517-810158FFCAC4}" destId="{492663CE-ED20-44C1-BE6B-4C486F61A9E0}" srcOrd="1" destOrd="0" presId="urn:microsoft.com/office/officeart/2005/8/layout/radial5"/>
    <dgm:cxn modelId="{549DD3B4-6D90-4559-B280-6C81DED6B734}" type="presOf" srcId="{0CCCD4BB-D446-4669-9552-2674C5706AD9}" destId="{254A1833-67E7-4B36-8E86-5498261516FE}" srcOrd="0" destOrd="0" presId="urn:microsoft.com/office/officeart/2005/8/layout/radial5"/>
    <dgm:cxn modelId="{F6C989A5-F453-4FED-8148-2ABD86E3FBF5}" type="presOf" srcId="{2E591D77-5400-4189-A493-6301215D9FB2}" destId="{99FDBA32-720C-4A51-BA3A-C125645BD7F2}" srcOrd="0" destOrd="0" presId="urn:microsoft.com/office/officeart/2005/8/layout/radial5"/>
    <dgm:cxn modelId="{50CAE1AA-2348-4F4E-B13B-050A519C897B}" srcId="{2E591D77-5400-4189-A493-6301215D9FB2}" destId="{055EFB77-3EBC-40F9-B1FC-67D993E525A5}" srcOrd="1" destOrd="0" parTransId="{F6D25952-CCE6-4F49-B0F7-F7D28DFD0E23}" sibTransId="{99FBAE46-67F1-4212-83F1-EC62DFC66ACC}"/>
    <dgm:cxn modelId="{68D817D3-6FE6-4FD4-9331-CDABEBAF76B0}" srcId="{055EFB77-3EBC-40F9-B1FC-67D993E525A5}" destId="{410CA5B5-FD6E-4DF5-A2E2-A929764770EA}" srcOrd="0" destOrd="0" parTransId="{50016B65-DA50-44B9-B4DB-DFA1E4420132}" sibTransId="{DE8B39E1-6860-4B86-B1FF-AAC517C8D3D5}"/>
    <dgm:cxn modelId="{680FD0BB-620F-4495-9362-2BE96768EC4C}" srcId="{0CCCD4BB-D446-4669-9552-2674C5706AD9}" destId="{D6B99E3E-5FA2-42CF-B854-682D289A0ADF}" srcOrd="1" destOrd="0" parTransId="{990029AE-2022-44B4-9EE3-B708DD896C88}" sibTransId="{A7F62B75-64E5-4C56-AFB6-B3E2E87BFA29}"/>
    <dgm:cxn modelId="{5287421C-59C6-4CFD-BE38-D28EEF82C7A6}" srcId="{2E591D77-5400-4189-A493-6301215D9FB2}" destId="{0CCCD4BB-D446-4669-9552-2674C5706AD9}" srcOrd="0" destOrd="0" parTransId="{285179D0-5BFD-4CD8-9704-BFE99F2798BB}" sibTransId="{5AA9B300-5D57-4685-BE6E-BF9A9D6F87E7}"/>
    <dgm:cxn modelId="{0CB902D8-C635-41F1-BB0D-889D14D2FF58}" type="presOf" srcId="{990029AE-2022-44B4-9EE3-B708DD896C88}" destId="{3E81B8A5-A4B5-4CE4-A291-CEE6F4230A4F}" srcOrd="0" destOrd="0" presId="urn:microsoft.com/office/officeart/2005/8/layout/radial5"/>
    <dgm:cxn modelId="{3710A30B-2C44-4F50-ABC3-9A5D323DBCE6}" type="presOf" srcId="{478AF8EE-0BD6-44AD-9295-AB64D5864C65}" destId="{AFC65271-68A7-4536-82B5-F856D4198EE2}" srcOrd="0" destOrd="0" presId="urn:microsoft.com/office/officeart/2005/8/layout/radial5"/>
    <dgm:cxn modelId="{63EC290E-C3AE-4D6B-AA88-605687D3474C}" type="presOf" srcId="{990029AE-2022-44B4-9EE3-B708DD896C88}" destId="{AC861E56-945C-40F9-BA85-F53263689A24}" srcOrd="1" destOrd="0" presId="urn:microsoft.com/office/officeart/2005/8/layout/radial5"/>
    <dgm:cxn modelId="{C09F2F84-1A59-4E31-8417-78ADEF6C0D7F}" type="presOf" srcId="{7A84BEE4-0739-4E85-A517-810158FFCAC4}" destId="{121C45C2-29A3-479D-94FB-E044422D48BC}" srcOrd="0" destOrd="0" presId="urn:microsoft.com/office/officeart/2005/8/layout/radial5"/>
    <dgm:cxn modelId="{696EDCED-361C-48A9-A106-10E40579D434}" srcId="{0CCCD4BB-D446-4669-9552-2674C5706AD9}" destId="{478AF8EE-0BD6-44AD-9295-AB64D5864C65}" srcOrd="0" destOrd="0" parTransId="{7A84BEE4-0739-4E85-A517-810158FFCAC4}" sibTransId="{284C50B0-2BCD-43DE-A545-074D80D57607}"/>
    <dgm:cxn modelId="{76ADD865-5EDA-4E52-BD23-6F7F652178F3}" type="presParOf" srcId="{99FDBA32-720C-4A51-BA3A-C125645BD7F2}" destId="{254A1833-67E7-4B36-8E86-5498261516FE}" srcOrd="0" destOrd="0" presId="urn:microsoft.com/office/officeart/2005/8/layout/radial5"/>
    <dgm:cxn modelId="{87B0EA52-338F-40DD-B763-614794B7B11C}" type="presParOf" srcId="{99FDBA32-720C-4A51-BA3A-C125645BD7F2}" destId="{121C45C2-29A3-479D-94FB-E044422D48BC}" srcOrd="1" destOrd="0" presId="urn:microsoft.com/office/officeart/2005/8/layout/radial5"/>
    <dgm:cxn modelId="{3D10DA81-1B79-4B80-A991-AA24AE9397F5}" type="presParOf" srcId="{121C45C2-29A3-479D-94FB-E044422D48BC}" destId="{492663CE-ED20-44C1-BE6B-4C486F61A9E0}" srcOrd="0" destOrd="0" presId="urn:microsoft.com/office/officeart/2005/8/layout/radial5"/>
    <dgm:cxn modelId="{9E50B33B-D73D-43B1-9280-9FABC489DABF}" type="presParOf" srcId="{99FDBA32-720C-4A51-BA3A-C125645BD7F2}" destId="{AFC65271-68A7-4536-82B5-F856D4198EE2}" srcOrd="2" destOrd="0" presId="urn:microsoft.com/office/officeart/2005/8/layout/radial5"/>
    <dgm:cxn modelId="{A36AA53A-9666-468A-A3C0-316EEC56D986}" type="presParOf" srcId="{99FDBA32-720C-4A51-BA3A-C125645BD7F2}" destId="{3E81B8A5-A4B5-4CE4-A291-CEE6F4230A4F}" srcOrd="3" destOrd="0" presId="urn:microsoft.com/office/officeart/2005/8/layout/radial5"/>
    <dgm:cxn modelId="{FD1B6F9B-1C63-469F-93C3-5E590B62181A}" type="presParOf" srcId="{3E81B8A5-A4B5-4CE4-A291-CEE6F4230A4F}" destId="{AC861E56-945C-40F9-BA85-F53263689A24}" srcOrd="0" destOrd="0" presId="urn:microsoft.com/office/officeart/2005/8/layout/radial5"/>
    <dgm:cxn modelId="{DB3DD89B-2CA8-4210-A950-40D105F61A22}" type="presParOf" srcId="{99FDBA32-720C-4A51-BA3A-C125645BD7F2}" destId="{5B8184C2-9B42-4F98-8E20-F7A957B21750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59E266-123A-4D48-9559-1DBEB92F0993}" type="doc">
      <dgm:prSet loTypeId="urn:microsoft.com/office/officeart/2005/8/layout/hProcess10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91D3D66E-DBFB-4DEB-BFAC-0158C803A31F}">
      <dgm:prSet phldrT="[Text]" custT="1"/>
      <dgm:spPr/>
      <dgm:t>
        <a:bodyPr/>
        <a:lstStyle/>
        <a:p>
          <a:r>
            <a:rPr lang="en-CA" sz="1600" dirty="0">
              <a:latin typeface="Constantia" pitchFamily="18" charset="0"/>
            </a:rPr>
            <a:t>Immediate</a:t>
          </a:r>
        </a:p>
      </dgm:t>
    </dgm:pt>
    <dgm:pt modelId="{9BBC2835-7E82-4C24-95A1-73FB03E5D395}" type="parTrans" cxnId="{7F86DE35-E917-48AA-99B6-80F8AD380F8E}">
      <dgm:prSet/>
      <dgm:spPr/>
      <dgm:t>
        <a:bodyPr/>
        <a:lstStyle/>
        <a:p>
          <a:endParaRPr lang="en-CA"/>
        </a:p>
      </dgm:t>
    </dgm:pt>
    <dgm:pt modelId="{8E9EEAB5-E374-49CD-837E-7D454777AE90}" type="sibTrans" cxnId="{7F86DE35-E917-48AA-99B6-80F8AD380F8E}">
      <dgm:prSet/>
      <dgm:spPr/>
      <dgm:t>
        <a:bodyPr/>
        <a:lstStyle/>
        <a:p>
          <a:endParaRPr lang="en-CA"/>
        </a:p>
      </dgm:t>
    </dgm:pt>
    <dgm:pt modelId="{0BCF8589-4E24-48B4-8AEE-6FAF7E256CE1}">
      <dgm:prSet phldrT="[Text]" custT="1"/>
      <dgm:spPr/>
      <dgm:t>
        <a:bodyPr/>
        <a:lstStyle/>
        <a:p>
          <a:r>
            <a:rPr lang="en-CA" sz="1600" dirty="0">
              <a:latin typeface="Constantia" pitchFamily="18" charset="0"/>
            </a:rPr>
            <a:t>1:1</a:t>
          </a:r>
        </a:p>
      </dgm:t>
    </dgm:pt>
    <dgm:pt modelId="{60893B7B-E479-4D88-B255-E340F08A6451}" type="parTrans" cxnId="{252D2BDA-8757-4662-BB29-3774E0C9AE13}">
      <dgm:prSet/>
      <dgm:spPr/>
      <dgm:t>
        <a:bodyPr/>
        <a:lstStyle/>
        <a:p>
          <a:endParaRPr lang="en-CA"/>
        </a:p>
      </dgm:t>
    </dgm:pt>
    <dgm:pt modelId="{B8B392F1-4064-4BCA-A927-44428E9FA4A2}" type="sibTrans" cxnId="{252D2BDA-8757-4662-BB29-3774E0C9AE13}">
      <dgm:prSet/>
      <dgm:spPr/>
      <dgm:t>
        <a:bodyPr/>
        <a:lstStyle/>
        <a:p>
          <a:endParaRPr lang="en-CA"/>
        </a:p>
      </dgm:t>
    </dgm:pt>
    <dgm:pt modelId="{B6305C0A-F52A-42A9-9FB4-84CFB0615079}">
      <dgm:prSet phldrT="[Text]" custT="1"/>
      <dgm:spPr/>
      <dgm:t>
        <a:bodyPr/>
        <a:lstStyle/>
        <a:p>
          <a:endParaRPr lang="en-CA" sz="1800" dirty="0">
            <a:latin typeface="Constantia" pitchFamily="18" charset="0"/>
          </a:endParaRPr>
        </a:p>
      </dgm:t>
    </dgm:pt>
    <dgm:pt modelId="{903FC292-4B2E-4DD0-B0B7-65DCA7B83E71}" type="parTrans" cxnId="{C64C211F-1F20-4821-A062-CD79E9A8AB61}">
      <dgm:prSet/>
      <dgm:spPr/>
      <dgm:t>
        <a:bodyPr/>
        <a:lstStyle/>
        <a:p>
          <a:endParaRPr lang="en-CA"/>
        </a:p>
      </dgm:t>
    </dgm:pt>
    <dgm:pt modelId="{EE4E2B5D-8FE8-4BA6-9BBA-53D0177F383A}" type="sibTrans" cxnId="{C64C211F-1F20-4821-A062-CD79E9A8AB61}">
      <dgm:prSet/>
      <dgm:spPr/>
      <dgm:t>
        <a:bodyPr/>
        <a:lstStyle/>
        <a:p>
          <a:endParaRPr lang="en-CA"/>
        </a:p>
      </dgm:t>
    </dgm:pt>
    <dgm:pt modelId="{6C352B16-A934-4CC3-A952-3111392E0CF1}">
      <dgm:prSet phldrT="[Text]"/>
      <dgm:spPr/>
      <dgm:t>
        <a:bodyPr/>
        <a:lstStyle/>
        <a:p>
          <a:r>
            <a:rPr lang="en-CA" sz="1600" dirty="0">
              <a:latin typeface="Constantia" pitchFamily="18" charset="0"/>
            </a:rPr>
            <a:t>Delayed consequence</a:t>
          </a:r>
        </a:p>
      </dgm:t>
    </dgm:pt>
    <dgm:pt modelId="{15A8D8C0-AC73-46E3-8F38-5977DCD01BA6}" type="parTrans" cxnId="{2F71E97B-095D-45DF-816F-418C414BD1D4}">
      <dgm:prSet/>
      <dgm:spPr/>
      <dgm:t>
        <a:bodyPr/>
        <a:lstStyle/>
        <a:p>
          <a:endParaRPr lang="en-CA"/>
        </a:p>
      </dgm:t>
    </dgm:pt>
    <dgm:pt modelId="{129D1A95-7029-452A-BBF8-9416B619FFA8}" type="sibTrans" cxnId="{2F71E97B-095D-45DF-816F-418C414BD1D4}">
      <dgm:prSet/>
      <dgm:spPr/>
      <dgm:t>
        <a:bodyPr/>
        <a:lstStyle/>
        <a:p>
          <a:endParaRPr lang="en-CA"/>
        </a:p>
      </dgm:t>
    </dgm:pt>
    <dgm:pt modelId="{0FC03715-AC47-470C-BB99-80085912356B}">
      <dgm:prSet phldrT="[Text]" custT="1"/>
      <dgm:spPr/>
      <dgm:t>
        <a:bodyPr/>
        <a:lstStyle/>
        <a:p>
          <a:r>
            <a:rPr lang="en-CA" sz="1600" dirty="0">
              <a:latin typeface="Constantia" pitchFamily="18" charset="0"/>
            </a:rPr>
            <a:t>Frequent</a:t>
          </a:r>
        </a:p>
      </dgm:t>
    </dgm:pt>
    <dgm:pt modelId="{2FAEB575-E9B0-4C84-B580-FE21D08BBF0A}" type="parTrans" cxnId="{5E31B6C8-182F-477E-B955-63BAE6157B1C}">
      <dgm:prSet/>
      <dgm:spPr/>
      <dgm:t>
        <a:bodyPr/>
        <a:lstStyle/>
        <a:p>
          <a:endParaRPr lang="en-CA"/>
        </a:p>
      </dgm:t>
    </dgm:pt>
    <dgm:pt modelId="{66F727B0-5F29-4831-BA9B-C9F936F1D616}" type="sibTrans" cxnId="{5E31B6C8-182F-477E-B955-63BAE6157B1C}">
      <dgm:prSet/>
      <dgm:spPr/>
      <dgm:t>
        <a:bodyPr/>
        <a:lstStyle/>
        <a:p>
          <a:endParaRPr lang="en-CA"/>
        </a:p>
      </dgm:t>
    </dgm:pt>
    <dgm:pt modelId="{863D13DB-5F3C-48D8-A4D1-3CE8CB693140}">
      <dgm:prSet phldrT="[Text]" custT="1"/>
      <dgm:spPr/>
      <dgm:t>
        <a:bodyPr/>
        <a:lstStyle/>
        <a:p>
          <a:r>
            <a:rPr lang="en-CA" sz="1600" dirty="0">
              <a:latin typeface="Constantia" pitchFamily="18" charset="0"/>
            </a:rPr>
            <a:t>High salience</a:t>
          </a:r>
        </a:p>
      </dgm:t>
    </dgm:pt>
    <dgm:pt modelId="{34C9CEDA-3C27-48BE-99F6-9C8599F96AEA}" type="parTrans" cxnId="{D537E9B0-9479-453E-B0B3-0D23697C2C8A}">
      <dgm:prSet/>
      <dgm:spPr/>
      <dgm:t>
        <a:bodyPr/>
        <a:lstStyle/>
        <a:p>
          <a:endParaRPr lang="en-CA"/>
        </a:p>
      </dgm:t>
    </dgm:pt>
    <dgm:pt modelId="{C4EE535E-1802-4AF9-AFB1-B0FF5DF3FD27}" type="sibTrans" cxnId="{D537E9B0-9479-453E-B0B3-0D23697C2C8A}">
      <dgm:prSet/>
      <dgm:spPr/>
      <dgm:t>
        <a:bodyPr/>
        <a:lstStyle/>
        <a:p>
          <a:endParaRPr lang="en-CA"/>
        </a:p>
      </dgm:t>
    </dgm:pt>
    <dgm:pt modelId="{82C79957-3895-4E4D-B6DB-538265574735}">
      <dgm:prSet phldrT="[Text]" custT="1"/>
      <dgm:spPr/>
      <dgm:t>
        <a:bodyPr/>
        <a:lstStyle/>
        <a:p>
          <a:r>
            <a:rPr lang="en-CA" sz="1600" dirty="0">
              <a:latin typeface="Constantia" pitchFamily="18" charset="0"/>
            </a:rPr>
            <a:t>Early </a:t>
          </a:r>
        </a:p>
      </dgm:t>
    </dgm:pt>
    <dgm:pt modelId="{F0D7415A-A3F8-4149-8A41-AE6AD07F93AF}" type="parTrans" cxnId="{5AB62ED5-279F-4D71-9203-336BB222836E}">
      <dgm:prSet/>
      <dgm:spPr/>
      <dgm:t>
        <a:bodyPr/>
        <a:lstStyle/>
        <a:p>
          <a:endParaRPr lang="en-CA"/>
        </a:p>
      </dgm:t>
    </dgm:pt>
    <dgm:pt modelId="{8A230EF9-8E24-4188-8CBF-22D32AE5DB04}" type="sibTrans" cxnId="{5AB62ED5-279F-4D71-9203-336BB222836E}">
      <dgm:prSet/>
      <dgm:spPr/>
      <dgm:t>
        <a:bodyPr/>
        <a:lstStyle/>
        <a:p>
          <a:endParaRPr lang="en-CA"/>
        </a:p>
      </dgm:t>
    </dgm:pt>
    <dgm:pt modelId="{2F6288B5-F178-439D-9F0F-00A09D73DCE7}">
      <dgm:prSet phldrT="[Text]" custT="1"/>
      <dgm:spPr/>
      <dgm:t>
        <a:bodyPr/>
        <a:lstStyle/>
        <a:p>
          <a:r>
            <a:rPr lang="en-CA" sz="1600" dirty="0">
              <a:latin typeface="Constantia" pitchFamily="18" charset="0"/>
            </a:rPr>
            <a:t>Supervised</a:t>
          </a:r>
        </a:p>
      </dgm:t>
    </dgm:pt>
    <dgm:pt modelId="{E910430B-1DDE-4689-992C-093B4A248242}" type="parTrans" cxnId="{54C8C5BC-0475-42D9-8DCF-C3667CBDE274}">
      <dgm:prSet/>
      <dgm:spPr/>
      <dgm:t>
        <a:bodyPr/>
        <a:lstStyle/>
        <a:p>
          <a:endParaRPr lang="en-CA"/>
        </a:p>
      </dgm:t>
    </dgm:pt>
    <dgm:pt modelId="{A5E15D93-2088-4136-8B77-4EB2F9EC93B5}" type="sibTrans" cxnId="{54C8C5BC-0475-42D9-8DCF-C3667CBDE274}">
      <dgm:prSet/>
      <dgm:spPr/>
      <dgm:t>
        <a:bodyPr/>
        <a:lstStyle/>
        <a:p>
          <a:endParaRPr lang="en-CA"/>
        </a:p>
      </dgm:t>
    </dgm:pt>
    <dgm:pt modelId="{787F4752-ABA0-4E69-96EA-02359414A8A7}">
      <dgm:prSet phldrT="[Text]" custT="1"/>
      <dgm:spPr/>
      <dgm:t>
        <a:bodyPr/>
        <a:lstStyle/>
        <a:p>
          <a:r>
            <a:rPr lang="en-CA" sz="1800" dirty="0">
              <a:latin typeface="Constantia" pitchFamily="18" charset="0"/>
            </a:rPr>
            <a:t>    </a:t>
          </a:r>
          <a:endParaRPr lang="en-CA" sz="800" dirty="0">
            <a:latin typeface="Constantia" pitchFamily="18" charset="0"/>
          </a:endParaRPr>
        </a:p>
      </dgm:t>
    </dgm:pt>
    <dgm:pt modelId="{1E5B62E3-DE81-4524-9125-180F1974E63B}" type="sibTrans" cxnId="{E1F0E353-8785-4FA3-A5E5-0DB943B83CB8}">
      <dgm:prSet/>
      <dgm:spPr/>
      <dgm:t>
        <a:bodyPr/>
        <a:lstStyle/>
        <a:p>
          <a:endParaRPr lang="en-CA"/>
        </a:p>
      </dgm:t>
    </dgm:pt>
    <dgm:pt modelId="{45ABA847-852A-4022-A740-F7760219EBF0}" type="parTrans" cxnId="{E1F0E353-8785-4FA3-A5E5-0DB943B83CB8}">
      <dgm:prSet/>
      <dgm:spPr/>
      <dgm:t>
        <a:bodyPr/>
        <a:lstStyle/>
        <a:p>
          <a:endParaRPr lang="en-CA"/>
        </a:p>
      </dgm:t>
    </dgm:pt>
    <dgm:pt modelId="{7B0332B2-F4A4-4322-AB85-E4CDE6309856}">
      <dgm:prSet phldrT="[Text]" custT="1"/>
      <dgm:spPr/>
      <dgm:t>
        <a:bodyPr/>
        <a:lstStyle/>
        <a:p>
          <a:r>
            <a:rPr lang="en-CA" sz="1600" dirty="0">
              <a:latin typeface="Constantia" pitchFamily="18" charset="0"/>
            </a:rPr>
            <a:t>Novel</a:t>
          </a:r>
        </a:p>
      </dgm:t>
    </dgm:pt>
    <dgm:pt modelId="{6A290F10-8185-4350-BA88-8EEF84A24232}" type="parTrans" cxnId="{092FB647-3021-4AF4-A46E-633767935CC5}">
      <dgm:prSet/>
      <dgm:spPr/>
      <dgm:t>
        <a:bodyPr/>
        <a:lstStyle/>
        <a:p>
          <a:endParaRPr lang="en-CA"/>
        </a:p>
      </dgm:t>
    </dgm:pt>
    <dgm:pt modelId="{BFF87840-442B-440C-9CE3-F9645A80137E}" type="sibTrans" cxnId="{092FB647-3021-4AF4-A46E-633767935CC5}">
      <dgm:prSet/>
      <dgm:spPr/>
      <dgm:t>
        <a:bodyPr/>
        <a:lstStyle/>
        <a:p>
          <a:endParaRPr lang="en-CA"/>
        </a:p>
      </dgm:t>
    </dgm:pt>
    <dgm:pt modelId="{733A451A-4DA3-42B3-B8A5-3FC085640296}">
      <dgm:prSet phldrT="[Text]" custT="1"/>
      <dgm:spPr/>
      <dgm:t>
        <a:bodyPr/>
        <a:lstStyle/>
        <a:p>
          <a:r>
            <a:rPr lang="en-CA" sz="1600" dirty="0">
              <a:latin typeface="Constantia" pitchFamily="18" charset="0"/>
            </a:rPr>
            <a:t>Father</a:t>
          </a:r>
        </a:p>
      </dgm:t>
    </dgm:pt>
    <dgm:pt modelId="{77DEBEA4-7763-4945-B9D9-C53CE6E2D51A}" type="parTrans" cxnId="{FA904B18-DD74-42EF-A52A-FF18A42E15F5}">
      <dgm:prSet/>
      <dgm:spPr/>
      <dgm:t>
        <a:bodyPr/>
        <a:lstStyle/>
        <a:p>
          <a:endParaRPr lang="en-CA"/>
        </a:p>
      </dgm:t>
    </dgm:pt>
    <dgm:pt modelId="{A0EC20FD-9519-4278-8B13-F37352491BBD}" type="sibTrans" cxnId="{FA904B18-DD74-42EF-A52A-FF18A42E15F5}">
      <dgm:prSet/>
      <dgm:spPr/>
      <dgm:t>
        <a:bodyPr/>
        <a:lstStyle/>
        <a:p>
          <a:endParaRPr lang="en-CA"/>
        </a:p>
      </dgm:t>
    </dgm:pt>
    <dgm:pt modelId="{99DFDC8E-3974-4196-9F0C-57B957DE65F2}">
      <dgm:prSet phldrT="[Text]" custT="1"/>
      <dgm:spPr/>
      <dgm:t>
        <a:bodyPr/>
        <a:lstStyle/>
        <a:p>
          <a:r>
            <a:rPr lang="en-CA" sz="1600" dirty="0">
              <a:latin typeface="Constantia" pitchFamily="18" charset="0"/>
            </a:rPr>
            <a:t>Stranger</a:t>
          </a:r>
        </a:p>
      </dgm:t>
    </dgm:pt>
    <dgm:pt modelId="{F477C26B-F6C0-4B59-B17E-FE65A35DAF42}" type="parTrans" cxnId="{151900B7-378D-43C9-A0DA-4257559ACC31}">
      <dgm:prSet/>
      <dgm:spPr/>
      <dgm:t>
        <a:bodyPr/>
        <a:lstStyle/>
        <a:p>
          <a:endParaRPr lang="en-CA"/>
        </a:p>
      </dgm:t>
    </dgm:pt>
    <dgm:pt modelId="{E6E609FE-532C-4526-822E-DD0A0497F6FC}" type="sibTrans" cxnId="{151900B7-378D-43C9-A0DA-4257559ACC31}">
      <dgm:prSet/>
      <dgm:spPr/>
      <dgm:t>
        <a:bodyPr/>
        <a:lstStyle/>
        <a:p>
          <a:endParaRPr lang="en-CA"/>
        </a:p>
      </dgm:t>
    </dgm:pt>
    <dgm:pt modelId="{D0D5BD23-9129-41B1-8A5E-856752909AE4}">
      <dgm:prSet phldrT="[Text]"/>
      <dgm:spPr/>
      <dgm:t>
        <a:bodyPr/>
        <a:lstStyle/>
        <a:p>
          <a:r>
            <a:rPr lang="en-CA" sz="1600" dirty="0">
              <a:latin typeface="Constantia" pitchFamily="18" charset="0"/>
            </a:rPr>
            <a:t>Infrequent feedback</a:t>
          </a:r>
        </a:p>
      </dgm:t>
    </dgm:pt>
    <dgm:pt modelId="{96138A09-EB79-4611-AA49-39454E0AC9BA}" type="parTrans" cxnId="{B1A7C845-B7D2-44F3-91C5-26CA84FAE436}">
      <dgm:prSet/>
      <dgm:spPr/>
      <dgm:t>
        <a:bodyPr/>
        <a:lstStyle/>
        <a:p>
          <a:endParaRPr lang="en-CA"/>
        </a:p>
      </dgm:t>
    </dgm:pt>
    <dgm:pt modelId="{28DF4757-F5B7-4A1B-966B-DEA1156BFE33}" type="sibTrans" cxnId="{B1A7C845-B7D2-44F3-91C5-26CA84FAE436}">
      <dgm:prSet/>
      <dgm:spPr/>
      <dgm:t>
        <a:bodyPr/>
        <a:lstStyle/>
        <a:p>
          <a:endParaRPr lang="en-CA"/>
        </a:p>
      </dgm:t>
    </dgm:pt>
    <dgm:pt modelId="{DE1F4296-3AF9-4BC9-ACEA-2F626BE3B671}">
      <dgm:prSet phldrT="[Text]"/>
      <dgm:spPr/>
      <dgm:t>
        <a:bodyPr/>
        <a:lstStyle/>
        <a:p>
          <a:r>
            <a:rPr lang="en-CA" sz="1600" dirty="0">
              <a:latin typeface="Constantia" pitchFamily="18" charset="0"/>
            </a:rPr>
            <a:t>Low salience</a:t>
          </a:r>
        </a:p>
      </dgm:t>
    </dgm:pt>
    <dgm:pt modelId="{2CCF16AC-2CEC-497C-A559-51D8245B78D1}" type="parTrans" cxnId="{38D51259-FE73-4D21-BCE0-C39482584DEE}">
      <dgm:prSet/>
      <dgm:spPr/>
      <dgm:t>
        <a:bodyPr/>
        <a:lstStyle/>
        <a:p>
          <a:endParaRPr lang="en-CA"/>
        </a:p>
      </dgm:t>
    </dgm:pt>
    <dgm:pt modelId="{242208F7-E5A4-4BEE-BA5B-80389F0C20F5}" type="sibTrans" cxnId="{38D51259-FE73-4D21-BCE0-C39482584DEE}">
      <dgm:prSet/>
      <dgm:spPr/>
      <dgm:t>
        <a:bodyPr/>
        <a:lstStyle/>
        <a:p>
          <a:endParaRPr lang="en-CA"/>
        </a:p>
      </dgm:t>
    </dgm:pt>
    <dgm:pt modelId="{C723A0EA-C8B1-4624-A5F2-322F8CBC7CCF}">
      <dgm:prSet phldrT="[Text]"/>
      <dgm:spPr/>
      <dgm:t>
        <a:bodyPr/>
        <a:lstStyle/>
        <a:p>
          <a:r>
            <a:rPr lang="en-CA" sz="1600" dirty="0">
              <a:latin typeface="Constantia" pitchFamily="18" charset="0"/>
            </a:rPr>
            <a:t>Late in the day</a:t>
          </a:r>
        </a:p>
      </dgm:t>
    </dgm:pt>
    <dgm:pt modelId="{770B5B4D-2BC6-4663-AAF6-14C5B6A36A91}" type="parTrans" cxnId="{9640385F-4BF7-4690-8DB8-46A4E4CDC98F}">
      <dgm:prSet/>
      <dgm:spPr/>
      <dgm:t>
        <a:bodyPr/>
        <a:lstStyle/>
        <a:p>
          <a:endParaRPr lang="en-CA"/>
        </a:p>
      </dgm:t>
    </dgm:pt>
    <dgm:pt modelId="{9CFA31D5-992D-4394-8A1B-99DCA83A38B8}" type="sibTrans" cxnId="{9640385F-4BF7-4690-8DB8-46A4E4CDC98F}">
      <dgm:prSet/>
      <dgm:spPr/>
      <dgm:t>
        <a:bodyPr/>
        <a:lstStyle/>
        <a:p>
          <a:endParaRPr lang="en-CA"/>
        </a:p>
      </dgm:t>
    </dgm:pt>
    <dgm:pt modelId="{3930147F-A7B0-4D01-92C9-711932F575CD}">
      <dgm:prSet phldrT="[Text]"/>
      <dgm:spPr/>
      <dgm:t>
        <a:bodyPr/>
        <a:lstStyle/>
        <a:p>
          <a:r>
            <a:rPr lang="en-CA" sz="1600" dirty="0">
              <a:latin typeface="Constantia" pitchFamily="18" charset="0"/>
            </a:rPr>
            <a:t>Unsupervised</a:t>
          </a:r>
        </a:p>
      </dgm:t>
    </dgm:pt>
    <dgm:pt modelId="{09C6D0A9-789C-434E-AAC6-5161B1774F45}" type="parTrans" cxnId="{83A486E9-D1DD-43D0-A76B-7F0A6D410CA6}">
      <dgm:prSet/>
      <dgm:spPr/>
      <dgm:t>
        <a:bodyPr/>
        <a:lstStyle/>
        <a:p>
          <a:endParaRPr lang="en-CA"/>
        </a:p>
      </dgm:t>
    </dgm:pt>
    <dgm:pt modelId="{F225C978-B8FA-44DE-AABF-3B8701DFEAEE}" type="sibTrans" cxnId="{83A486E9-D1DD-43D0-A76B-7F0A6D410CA6}">
      <dgm:prSet/>
      <dgm:spPr/>
      <dgm:t>
        <a:bodyPr/>
        <a:lstStyle/>
        <a:p>
          <a:endParaRPr lang="en-CA"/>
        </a:p>
      </dgm:t>
    </dgm:pt>
    <dgm:pt modelId="{83ACA1F4-7442-41AF-97D4-0ACE71FD4350}">
      <dgm:prSet phldrT="[Text]"/>
      <dgm:spPr/>
      <dgm:t>
        <a:bodyPr/>
        <a:lstStyle/>
        <a:p>
          <a:r>
            <a:rPr lang="en-CA" sz="1600" dirty="0">
              <a:latin typeface="Constantia" pitchFamily="18" charset="0"/>
            </a:rPr>
            <a:t>Group situations</a:t>
          </a:r>
        </a:p>
      </dgm:t>
    </dgm:pt>
    <dgm:pt modelId="{DECF3D11-211E-4E8A-AE67-5DD8D4D8837E}" type="parTrans" cxnId="{A16A88F5-5F9B-4993-A8AF-9B9EA36BBE01}">
      <dgm:prSet/>
      <dgm:spPr/>
      <dgm:t>
        <a:bodyPr/>
        <a:lstStyle/>
        <a:p>
          <a:endParaRPr lang="en-CA"/>
        </a:p>
      </dgm:t>
    </dgm:pt>
    <dgm:pt modelId="{B1AE0722-2DF4-4EBF-A63C-95C58366AC2B}" type="sibTrans" cxnId="{A16A88F5-5F9B-4993-A8AF-9B9EA36BBE01}">
      <dgm:prSet/>
      <dgm:spPr/>
      <dgm:t>
        <a:bodyPr/>
        <a:lstStyle/>
        <a:p>
          <a:endParaRPr lang="en-CA"/>
        </a:p>
      </dgm:t>
    </dgm:pt>
    <dgm:pt modelId="{D7F17FC9-52E2-427F-85CC-EDCE687C4FB5}">
      <dgm:prSet phldrT="[Text]"/>
      <dgm:spPr/>
      <dgm:t>
        <a:bodyPr/>
        <a:lstStyle/>
        <a:p>
          <a:r>
            <a:rPr lang="en-CA" sz="1600" dirty="0">
              <a:latin typeface="Constantia" pitchFamily="18" charset="0"/>
            </a:rPr>
            <a:t>Familiarity</a:t>
          </a:r>
        </a:p>
      </dgm:t>
    </dgm:pt>
    <dgm:pt modelId="{808B374C-6D57-4B77-BDD4-F57E050EC69C}" type="parTrans" cxnId="{7C8C7C8B-D0C9-4AF3-A5E1-4C35001D4C4C}">
      <dgm:prSet/>
      <dgm:spPr/>
      <dgm:t>
        <a:bodyPr/>
        <a:lstStyle/>
        <a:p>
          <a:endParaRPr lang="en-CA"/>
        </a:p>
      </dgm:t>
    </dgm:pt>
    <dgm:pt modelId="{C2062CA9-7CDB-4CB6-AF92-DFF698531DD2}" type="sibTrans" cxnId="{7C8C7C8B-D0C9-4AF3-A5E1-4C35001D4C4C}">
      <dgm:prSet/>
      <dgm:spPr/>
      <dgm:t>
        <a:bodyPr/>
        <a:lstStyle/>
        <a:p>
          <a:endParaRPr lang="en-CA"/>
        </a:p>
      </dgm:t>
    </dgm:pt>
    <dgm:pt modelId="{765B4E68-8E89-433C-AC36-7A46C9F6DD72}">
      <dgm:prSet phldrT="[Text]"/>
      <dgm:spPr/>
      <dgm:t>
        <a:bodyPr/>
        <a:lstStyle/>
        <a:p>
          <a:r>
            <a:rPr lang="en-CA" sz="1600" dirty="0">
              <a:latin typeface="Constantia" pitchFamily="18" charset="0"/>
            </a:rPr>
            <a:t>Mothers</a:t>
          </a:r>
        </a:p>
      </dgm:t>
    </dgm:pt>
    <dgm:pt modelId="{06729C0B-45CA-4563-8D49-5100D71D3A81}" type="parTrans" cxnId="{6FDCADAC-93B8-4771-87FA-D5F6E0AE154E}">
      <dgm:prSet/>
      <dgm:spPr/>
      <dgm:t>
        <a:bodyPr/>
        <a:lstStyle/>
        <a:p>
          <a:endParaRPr lang="en-CA"/>
        </a:p>
      </dgm:t>
    </dgm:pt>
    <dgm:pt modelId="{20756857-508A-42C7-BDC6-D9791179AC0E}" type="sibTrans" cxnId="{6FDCADAC-93B8-4771-87FA-D5F6E0AE154E}">
      <dgm:prSet/>
      <dgm:spPr/>
      <dgm:t>
        <a:bodyPr/>
        <a:lstStyle/>
        <a:p>
          <a:endParaRPr lang="en-CA"/>
        </a:p>
      </dgm:t>
    </dgm:pt>
    <dgm:pt modelId="{7F459342-A801-44DB-8165-7540ECE30D19}">
      <dgm:prSet phldrT="[Text]"/>
      <dgm:spPr/>
      <dgm:t>
        <a:bodyPr/>
        <a:lstStyle/>
        <a:p>
          <a:r>
            <a:rPr lang="en-CA" sz="1600" dirty="0">
              <a:latin typeface="Constantia" pitchFamily="18" charset="0"/>
            </a:rPr>
            <a:t>Paren</a:t>
          </a:r>
          <a:r>
            <a:rPr lang="en-CA" sz="1600" dirty="0"/>
            <a:t>ts</a:t>
          </a:r>
        </a:p>
      </dgm:t>
    </dgm:pt>
    <dgm:pt modelId="{AB4A6D7D-DF6F-40DA-86A3-E95759E0EBD6}" type="parTrans" cxnId="{94B43789-6A0F-44E8-9684-2177502094AB}">
      <dgm:prSet/>
      <dgm:spPr/>
      <dgm:t>
        <a:bodyPr/>
        <a:lstStyle/>
        <a:p>
          <a:endParaRPr lang="en-CA"/>
        </a:p>
      </dgm:t>
    </dgm:pt>
    <dgm:pt modelId="{C23A9850-E915-40F7-A6A6-CEE2EAAFBE63}" type="sibTrans" cxnId="{94B43789-6A0F-44E8-9684-2177502094AB}">
      <dgm:prSet/>
      <dgm:spPr/>
      <dgm:t>
        <a:bodyPr/>
        <a:lstStyle/>
        <a:p>
          <a:endParaRPr lang="en-CA"/>
        </a:p>
      </dgm:t>
    </dgm:pt>
    <dgm:pt modelId="{DDD8AA7F-7A22-4B98-9782-3994AEBCE9BE}">
      <dgm:prSet phldrT="[Text]" custT="1"/>
      <dgm:spPr/>
      <dgm:t>
        <a:bodyPr/>
        <a:lstStyle/>
        <a:p>
          <a:r>
            <a:rPr lang="en-CA" sz="1600" dirty="0">
              <a:latin typeface="Constantia" pitchFamily="18" charset="0"/>
            </a:rPr>
            <a:t>Fun </a:t>
          </a:r>
        </a:p>
      </dgm:t>
    </dgm:pt>
    <dgm:pt modelId="{E31FFF04-6A55-4FD5-A2FE-9A47D73B274B}" type="parTrans" cxnId="{CF60B347-340C-4608-A0A2-C92882A66F2E}">
      <dgm:prSet/>
      <dgm:spPr/>
      <dgm:t>
        <a:bodyPr/>
        <a:lstStyle/>
        <a:p>
          <a:endParaRPr lang="en-CA"/>
        </a:p>
      </dgm:t>
    </dgm:pt>
    <dgm:pt modelId="{7713DCC8-0B75-4EE2-A322-73A70F799C00}" type="sibTrans" cxnId="{CF60B347-340C-4608-A0A2-C92882A66F2E}">
      <dgm:prSet/>
      <dgm:spPr/>
      <dgm:t>
        <a:bodyPr/>
        <a:lstStyle/>
        <a:p>
          <a:endParaRPr lang="en-CA"/>
        </a:p>
      </dgm:t>
    </dgm:pt>
    <dgm:pt modelId="{907CB2C5-F42F-486F-9479-E7059FE554F4}">
      <dgm:prSet phldrT="[Text]"/>
      <dgm:spPr/>
      <dgm:t>
        <a:bodyPr/>
        <a:lstStyle/>
        <a:p>
          <a:r>
            <a:rPr lang="en-CA" sz="1600" dirty="0">
              <a:latin typeface="Constantia" pitchFamily="18" charset="0"/>
            </a:rPr>
            <a:t>Boring</a:t>
          </a:r>
        </a:p>
      </dgm:t>
    </dgm:pt>
    <dgm:pt modelId="{5B0BA0A5-F60A-48B2-906C-26D3CCAF4E41}" type="parTrans" cxnId="{01448E02-3086-4A87-866D-E1016D080375}">
      <dgm:prSet/>
      <dgm:spPr/>
      <dgm:t>
        <a:bodyPr/>
        <a:lstStyle/>
        <a:p>
          <a:endParaRPr lang="en-CA"/>
        </a:p>
      </dgm:t>
    </dgm:pt>
    <dgm:pt modelId="{EA24D9B8-2EA3-4DB5-AB9D-4AECA7860084}" type="sibTrans" cxnId="{01448E02-3086-4A87-866D-E1016D080375}">
      <dgm:prSet/>
      <dgm:spPr/>
      <dgm:t>
        <a:bodyPr/>
        <a:lstStyle/>
        <a:p>
          <a:endParaRPr lang="en-CA"/>
        </a:p>
      </dgm:t>
    </dgm:pt>
    <dgm:pt modelId="{0D2772FF-1E46-4CB5-A4AC-CD723A70A55B}" type="pres">
      <dgm:prSet presAssocID="{A459E266-123A-4D48-9559-1DBEB92F09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49B757-A5DB-4B27-8EF2-BE46FCC09215}" type="pres">
      <dgm:prSet presAssocID="{787F4752-ABA0-4E69-96EA-02359414A8A7}" presName="composite" presStyleCnt="0"/>
      <dgm:spPr/>
    </dgm:pt>
    <dgm:pt modelId="{6C2627D4-D15B-418D-A4C1-784C65E738A6}" type="pres">
      <dgm:prSet presAssocID="{787F4752-ABA0-4E69-96EA-02359414A8A7}" presName="imagSh" presStyleLbl="bgImgPlace1" presStyleIdx="0" presStyleCnt="2" custScaleX="116597" custScaleY="112496" custLinFactNeighborX="-26" custLinFactNeighborY="-262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ABDB80-8C3A-48C9-A0DF-53B651074876}" type="pres">
      <dgm:prSet presAssocID="{787F4752-ABA0-4E69-96EA-02359414A8A7}" presName="txNode" presStyleLbl="node1" presStyleIdx="0" presStyleCnt="2" custScaleX="136592" custScaleY="130728" custLinFactNeighborX="9413" custLinFactNeighborY="15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B906A-39E3-458F-AED5-0A48FE93913B}" type="pres">
      <dgm:prSet presAssocID="{1E5B62E3-DE81-4524-9125-180F1974E63B}" presName="sibTrans" presStyleLbl="sibTrans2D1" presStyleIdx="0" presStyleCnt="1" custScaleX="22287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F64BE06B-7283-4E09-9B44-AE3C2B5B1BAF}" type="pres">
      <dgm:prSet presAssocID="{1E5B62E3-DE81-4524-9125-180F1974E63B}" presName="connTx" presStyleLbl="sibTrans2D1" presStyleIdx="0" presStyleCnt="1"/>
      <dgm:spPr/>
      <dgm:t>
        <a:bodyPr/>
        <a:lstStyle/>
        <a:p>
          <a:endParaRPr lang="en-US"/>
        </a:p>
      </dgm:t>
    </dgm:pt>
    <dgm:pt modelId="{EB0A080A-DDCC-413E-A17F-419240B0691A}" type="pres">
      <dgm:prSet presAssocID="{B6305C0A-F52A-42A9-9FB4-84CFB0615079}" presName="composite" presStyleCnt="0"/>
      <dgm:spPr/>
    </dgm:pt>
    <dgm:pt modelId="{8AC60FC7-B330-4DD9-97B1-E158E4BAB567}" type="pres">
      <dgm:prSet presAssocID="{B6305C0A-F52A-42A9-9FB4-84CFB0615079}" presName="imagSh" presStyleLbl="bgImgPlace1" presStyleIdx="1" presStyleCnt="2" custScaleX="119933" custScaleY="122057" custLinFactNeighborX="-14643" custLinFactNeighborY="-212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2006F7-EEB9-497C-AD61-2AFDD45BBD3C}" type="pres">
      <dgm:prSet presAssocID="{B6305C0A-F52A-42A9-9FB4-84CFB0615079}" presName="txNode" presStyleLbl="node1" presStyleIdx="1" presStyleCnt="2" custScaleX="131188" custScaleY="130375" custLinFactNeighborX="-2555" custLinFactNeighborY="13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DF02E5-726A-4B9F-9AC3-4DE684303D88}" type="presOf" srcId="{D0D5BD23-9129-41B1-8A5E-856752909AE4}" destId="{F22006F7-EEB9-497C-AD61-2AFDD45BBD3C}" srcOrd="0" destOrd="3" presId="urn:microsoft.com/office/officeart/2005/8/layout/hProcess10"/>
    <dgm:cxn modelId="{2F71E97B-095D-45DF-816F-418C414BD1D4}" srcId="{B6305C0A-F52A-42A9-9FB4-84CFB0615079}" destId="{6C352B16-A934-4CC3-A952-3111392E0CF1}" srcOrd="1" destOrd="0" parTransId="{15A8D8C0-AC73-46E3-8F38-5977DCD01BA6}" sibTransId="{129D1A95-7029-452A-BBF8-9416B619FFA8}"/>
    <dgm:cxn modelId="{54C8C5BC-0475-42D9-8DCF-C3667CBDE274}" srcId="{787F4752-ABA0-4E69-96EA-02359414A8A7}" destId="{2F6288B5-F178-439D-9F0F-00A09D73DCE7}" srcOrd="5" destOrd="0" parTransId="{E910430B-1DDE-4689-992C-093B4A248242}" sibTransId="{A5E15D93-2088-4136-8B77-4EB2F9EC93B5}"/>
    <dgm:cxn modelId="{5AB62ED5-279F-4D71-9203-336BB222836E}" srcId="{787F4752-ABA0-4E69-96EA-02359414A8A7}" destId="{82C79957-3895-4E4D-B6DB-538265574735}" srcOrd="4" destOrd="0" parTransId="{F0D7415A-A3F8-4149-8A41-AE6AD07F93AF}" sibTransId="{8A230EF9-8E24-4188-8CBF-22D32AE5DB04}"/>
    <dgm:cxn modelId="{FA904B18-DD74-42EF-A52A-FF18A42E15F5}" srcId="{787F4752-ABA0-4E69-96EA-02359414A8A7}" destId="{733A451A-4DA3-42B3-B8A5-3FC085640296}" srcOrd="8" destOrd="0" parTransId="{77DEBEA4-7763-4945-B9D9-C53CE6E2D51A}" sibTransId="{A0EC20FD-9519-4278-8B13-F37352491BBD}"/>
    <dgm:cxn modelId="{87AB0760-124D-420C-A6C9-540126A6D5BE}" type="presOf" srcId="{83ACA1F4-7442-41AF-97D4-0ACE71FD4350}" destId="{F22006F7-EEB9-497C-AD61-2AFDD45BBD3C}" srcOrd="0" destOrd="7" presId="urn:microsoft.com/office/officeart/2005/8/layout/hProcess10"/>
    <dgm:cxn modelId="{3EEEB03B-E822-4D8D-97F4-C85CF0B5D1A5}" type="presOf" srcId="{1E5B62E3-DE81-4524-9125-180F1974E63B}" destId="{77BB906A-39E3-458F-AED5-0A48FE93913B}" srcOrd="0" destOrd="0" presId="urn:microsoft.com/office/officeart/2005/8/layout/hProcess10"/>
    <dgm:cxn modelId="{E0892A8B-C9DD-46A4-A28E-148D4EB96E63}" type="presOf" srcId="{733A451A-4DA3-42B3-B8A5-3FC085640296}" destId="{77ABDB80-8C3A-48C9-A0DF-53B651074876}" srcOrd="0" destOrd="9" presId="urn:microsoft.com/office/officeart/2005/8/layout/hProcess10"/>
    <dgm:cxn modelId="{6FDCADAC-93B8-4771-87FA-D5F6E0AE154E}" srcId="{B6305C0A-F52A-42A9-9FB4-84CFB0615079}" destId="{765B4E68-8E89-433C-AC36-7A46C9F6DD72}" srcOrd="8" destOrd="0" parTransId="{06729C0B-45CA-4563-8D49-5100D71D3A81}" sibTransId="{20756857-508A-42C7-BDC6-D9791179AC0E}"/>
    <dgm:cxn modelId="{D7FF2826-D3B5-49C5-BB79-530EB573E4A3}" type="presOf" srcId="{1E5B62E3-DE81-4524-9125-180F1974E63B}" destId="{F64BE06B-7283-4E09-9B44-AE3C2B5B1BAF}" srcOrd="1" destOrd="0" presId="urn:microsoft.com/office/officeart/2005/8/layout/hProcess10"/>
    <dgm:cxn modelId="{4B24C1B3-02E6-431D-A1E5-B7DEB2D34C48}" type="presOf" srcId="{C723A0EA-C8B1-4624-A5F2-322F8CBC7CCF}" destId="{F22006F7-EEB9-497C-AD61-2AFDD45BBD3C}" srcOrd="0" destOrd="5" presId="urn:microsoft.com/office/officeart/2005/8/layout/hProcess10"/>
    <dgm:cxn modelId="{615C2B90-EC2D-4993-A97B-28F48EEAC388}" type="presOf" srcId="{907CB2C5-F42F-486F-9479-E7059FE554F4}" destId="{F22006F7-EEB9-497C-AD61-2AFDD45BBD3C}" srcOrd="0" destOrd="1" presId="urn:microsoft.com/office/officeart/2005/8/layout/hProcess10"/>
    <dgm:cxn modelId="{252D2BDA-8757-4662-BB29-3774E0C9AE13}" srcId="{787F4752-ABA0-4E69-96EA-02359414A8A7}" destId="{0BCF8589-4E24-48B4-8AEE-6FAF7E256CE1}" srcOrd="6" destOrd="0" parTransId="{60893B7B-E479-4D88-B255-E340F08A6451}" sibTransId="{B8B392F1-4064-4BCA-A927-44428E9FA4A2}"/>
    <dgm:cxn modelId="{3DF83C2A-9C41-4846-9586-CD9ECBB1DFB1}" type="presOf" srcId="{787F4752-ABA0-4E69-96EA-02359414A8A7}" destId="{77ABDB80-8C3A-48C9-A0DF-53B651074876}" srcOrd="0" destOrd="0" presId="urn:microsoft.com/office/officeart/2005/8/layout/hProcess10"/>
    <dgm:cxn modelId="{7C8C7C8B-D0C9-4AF3-A5E1-4C35001D4C4C}" srcId="{B6305C0A-F52A-42A9-9FB4-84CFB0615079}" destId="{D7F17FC9-52E2-427F-85CC-EDCE687C4FB5}" srcOrd="7" destOrd="0" parTransId="{808B374C-6D57-4B77-BDD4-F57E050EC69C}" sibTransId="{C2062CA9-7CDB-4CB6-AF92-DFF698531DD2}"/>
    <dgm:cxn modelId="{CC259D8D-7481-4CAD-8022-5D3E3C8D122F}" type="presOf" srcId="{2F6288B5-F178-439D-9F0F-00A09D73DCE7}" destId="{77ABDB80-8C3A-48C9-A0DF-53B651074876}" srcOrd="0" destOrd="6" presId="urn:microsoft.com/office/officeart/2005/8/layout/hProcess10"/>
    <dgm:cxn modelId="{83A486E9-D1DD-43D0-A76B-7F0A6D410CA6}" srcId="{B6305C0A-F52A-42A9-9FB4-84CFB0615079}" destId="{3930147F-A7B0-4D01-92C9-711932F575CD}" srcOrd="5" destOrd="0" parTransId="{09C6D0A9-789C-434E-AAC6-5161B1774F45}" sibTransId="{F225C978-B8FA-44DE-AABF-3B8701DFEAEE}"/>
    <dgm:cxn modelId="{C64C211F-1F20-4821-A062-CD79E9A8AB61}" srcId="{A459E266-123A-4D48-9559-1DBEB92F0993}" destId="{B6305C0A-F52A-42A9-9FB4-84CFB0615079}" srcOrd="1" destOrd="0" parTransId="{903FC292-4B2E-4DD0-B0B7-65DCA7B83E71}" sibTransId="{EE4E2B5D-8FE8-4BA6-9BBA-53D0177F383A}"/>
    <dgm:cxn modelId="{07F68344-DB47-4537-8C78-29151F5AA720}" type="presOf" srcId="{0BCF8589-4E24-48B4-8AEE-6FAF7E256CE1}" destId="{77ABDB80-8C3A-48C9-A0DF-53B651074876}" srcOrd="0" destOrd="7" presId="urn:microsoft.com/office/officeart/2005/8/layout/hProcess10"/>
    <dgm:cxn modelId="{96D469A8-5492-4399-8D69-B7280F6271E2}" type="presOf" srcId="{765B4E68-8E89-433C-AC36-7A46C9F6DD72}" destId="{F22006F7-EEB9-497C-AD61-2AFDD45BBD3C}" srcOrd="0" destOrd="9" presId="urn:microsoft.com/office/officeart/2005/8/layout/hProcess10"/>
    <dgm:cxn modelId="{277A54B7-BA94-4204-9D64-CAD260C0245C}" type="presOf" srcId="{7B0332B2-F4A4-4322-AB85-E4CDE6309856}" destId="{77ABDB80-8C3A-48C9-A0DF-53B651074876}" srcOrd="0" destOrd="8" presId="urn:microsoft.com/office/officeart/2005/8/layout/hProcess10"/>
    <dgm:cxn modelId="{3706F1ED-6BFE-4421-ADED-C0C0314E9C35}" type="presOf" srcId="{D7F17FC9-52E2-427F-85CC-EDCE687C4FB5}" destId="{F22006F7-EEB9-497C-AD61-2AFDD45BBD3C}" srcOrd="0" destOrd="8" presId="urn:microsoft.com/office/officeart/2005/8/layout/hProcess10"/>
    <dgm:cxn modelId="{9640385F-4BF7-4690-8DB8-46A4E4CDC98F}" srcId="{B6305C0A-F52A-42A9-9FB4-84CFB0615079}" destId="{C723A0EA-C8B1-4624-A5F2-322F8CBC7CCF}" srcOrd="4" destOrd="0" parTransId="{770B5B4D-2BC6-4663-AAF6-14C5B6A36A91}" sibTransId="{9CFA31D5-992D-4394-8A1B-99DCA83A38B8}"/>
    <dgm:cxn modelId="{5AC82E7B-9B9C-46FE-B59B-7A0AD85AAC41}" type="presOf" srcId="{B6305C0A-F52A-42A9-9FB4-84CFB0615079}" destId="{F22006F7-EEB9-497C-AD61-2AFDD45BBD3C}" srcOrd="0" destOrd="0" presId="urn:microsoft.com/office/officeart/2005/8/layout/hProcess10"/>
    <dgm:cxn modelId="{092FB647-3021-4AF4-A46E-633767935CC5}" srcId="{787F4752-ABA0-4E69-96EA-02359414A8A7}" destId="{7B0332B2-F4A4-4322-AB85-E4CDE6309856}" srcOrd="7" destOrd="0" parTransId="{6A290F10-8185-4350-BA88-8EEF84A24232}" sibTransId="{BFF87840-442B-440C-9CE3-F9645A80137E}"/>
    <dgm:cxn modelId="{CF60B347-340C-4608-A0A2-C92882A66F2E}" srcId="{787F4752-ABA0-4E69-96EA-02359414A8A7}" destId="{DDD8AA7F-7A22-4B98-9782-3994AEBCE9BE}" srcOrd="0" destOrd="0" parTransId="{E31FFF04-6A55-4FD5-A2FE-9A47D73B274B}" sibTransId="{7713DCC8-0B75-4EE2-A322-73A70F799C00}"/>
    <dgm:cxn modelId="{E1F0E353-8785-4FA3-A5E5-0DB943B83CB8}" srcId="{A459E266-123A-4D48-9559-1DBEB92F0993}" destId="{787F4752-ABA0-4E69-96EA-02359414A8A7}" srcOrd="0" destOrd="0" parTransId="{45ABA847-852A-4022-A740-F7760219EBF0}" sibTransId="{1E5B62E3-DE81-4524-9125-180F1974E63B}"/>
    <dgm:cxn modelId="{7F86DE35-E917-48AA-99B6-80F8AD380F8E}" srcId="{787F4752-ABA0-4E69-96EA-02359414A8A7}" destId="{91D3D66E-DBFB-4DEB-BFAC-0158C803A31F}" srcOrd="1" destOrd="0" parTransId="{9BBC2835-7E82-4C24-95A1-73FB03E5D395}" sibTransId="{8E9EEAB5-E374-49CD-837E-7D454777AE90}"/>
    <dgm:cxn modelId="{FF8999CA-F4ED-4BFE-9214-82485BCC50C7}" type="presOf" srcId="{7F459342-A801-44DB-8165-7540ECE30D19}" destId="{F22006F7-EEB9-497C-AD61-2AFDD45BBD3C}" srcOrd="0" destOrd="10" presId="urn:microsoft.com/office/officeart/2005/8/layout/hProcess10"/>
    <dgm:cxn modelId="{66098F63-ACEC-49A8-925F-6B942EFDC8E7}" type="presOf" srcId="{863D13DB-5F3C-48D8-A4D1-3CE8CB693140}" destId="{77ABDB80-8C3A-48C9-A0DF-53B651074876}" srcOrd="0" destOrd="4" presId="urn:microsoft.com/office/officeart/2005/8/layout/hProcess10"/>
    <dgm:cxn modelId="{01448E02-3086-4A87-866D-E1016D080375}" srcId="{B6305C0A-F52A-42A9-9FB4-84CFB0615079}" destId="{907CB2C5-F42F-486F-9479-E7059FE554F4}" srcOrd="0" destOrd="0" parTransId="{5B0BA0A5-F60A-48B2-906C-26D3CCAF4E41}" sibTransId="{EA24D9B8-2EA3-4DB5-AB9D-4AECA7860084}"/>
    <dgm:cxn modelId="{E4A99786-FC72-402D-9A9F-5D8E7310FB04}" type="presOf" srcId="{DE1F4296-3AF9-4BC9-ACEA-2F626BE3B671}" destId="{F22006F7-EEB9-497C-AD61-2AFDD45BBD3C}" srcOrd="0" destOrd="4" presId="urn:microsoft.com/office/officeart/2005/8/layout/hProcess10"/>
    <dgm:cxn modelId="{8F686BC1-2EC8-453A-BB88-7D37223DF5D8}" type="presOf" srcId="{0FC03715-AC47-470C-BB99-80085912356B}" destId="{77ABDB80-8C3A-48C9-A0DF-53B651074876}" srcOrd="0" destOrd="3" presId="urn:microsoft.com/office/officeart/2005/8/layout/hProcess10"/>
    <dgm:cxn modelId="{94B43789-6A0F-44E8-9684-2177502094AB}" srcId="{B6305C0A-F52A-42A9-9FB4-84CFB0615079}" destId="{7F459342-A801-44DB-8165-7540ECE30D19}" srcOrd="9" destOrd="0" parTransId="{AB4A6D7D-DF6F-40DA-86A3-E95759E0EBD6}" sibTransId="{C23A9850-E915-40F7-A6A6-CEE2EAAFBE63}"/>
    <dgm:cxn modelId="{B1A7C845-B7D2-44F3-91C5-26CA84FAE436}" srcId="{B6305C0A-F52A-42A9-9FB4-84CFB0615079}" destId="{D0D5BD23-9129-41B1-8A5E-856752909AE4}" srcOrd="2" destOrd="0" parTransId="{96138A09-EB79-4611-AA49-39454E0AC9BA}" sibTransId="{28DF4757-F5B7-4A1B-966B-DEA1156BFE33}"/>
    <dgm:cxn modelId="{6E1CABE2-57C4-4196-9194-4DB60898476E}" type="presOf" srcId="{82C79957-3895-4E4D-B6DB-538265574735}" destId="{77ABDB80-8C3A-48C9-A0DF-53B651074876}" srcOrd="0" destOrd="5" presId="urn:microsoft.com/office/officeart/2005/8/layout/hProcess10"/>
    <dgm:cxn modelId="{151900B7-378D-43C9-A0DA-4257559ACC31}" srcId="{787F4752-ABA0-4E69-96EA-02359414A8A7}" destId="{99DFDC8E-3974-4196-9F0C-57B957DE65F2}" srcOrd="9" destOrd="0" parTransId="{F477C26B-F6C0-4B59-B17E-FE65A35DAF42}" sibTransId="{E6E609FE-532C-4526-822E-DD0A0497F6FC}"/>
    <dgm:cxn modelId="{A16A88F5-5F9B-4993-A8AF-9B9EA36BBE01}" srcId="{B6305C0A-F52A-42A9-9FB4-84CFB0615079}" destId="{83ACA1F4-7442-41AF-97D4-0ACE71FD4350}" srcOrd="6" destOrd="0" parTransId="{DECF3D11-211E-4E8A-AE67-5DD8D4D8837E}" sibTransId="{B1AE0722-2DF4-4EBF-A63C-95C58366AC2B}"/>
    <dgm:cxn modelId="{00CC8A2E-C02D-4816-A071-74D97A13C8C6}" type="presOf" srcId="{A459E266-123A-4D48-9559-1DBEB92F0993}" destId="{0D2772FF-1E46-4CB5-A4AC-CD723A70A55B}" srcOrd="0" destOrd="0" presId="urn:microsoft.com/office/officeart/2005/8/layout/hProcess10"/>
    <dgm:cxn modelId="{5E31B6C8-182F-477E-B955-63BAE6157B1C}" srcId="{787F4752-ABA0-4E69-96EA-02359414A8A7}" destId="{0FC03715-AC47-470C-BB99-80085912356B}" srcOrd="2" destOrd="0" parTransId="{2FAEB575-E9B0-4C84-B580-FE21D08BBF0A}" sibTransId="{66F727B0-5F29-4831-BA9B-C9F936F1D616}"/>
    <dgm:cxn modelId="{2CC72551-1C60-4CFE-A5BE-64F913BEF3C6}" type="presOf" srcId="{3930147F-A7B0-4D01-92C9-711932F575CD}" destId="{F22006F7-EEB9-497C-AD61-2AFDD45BBD3C}" srcOrd="0" destOrd="6" presId="urn:microsoft.com/office/officeart/2005/8/layout/hProcess10"/>
    <dgm:cxn modelId="{18EAFE29-765F-44D0-9D55-C49E2B404695}" type="presOf" srcId="{6C352B16-A934-4CC3-A952-3111392E0CF1}" destId="{F22006F7-EEB9-497C-AD61-2AFDD45BBD3C}" srcOrd="0" destOrd="2" presId="urn:microsoft.com/office/officeart/2005/8/layout/hProcess10"/>
    <dgm:cxn modelId="{38D51259-FE73-4D21-BCE0-C39482584DEE}" srcId="{B6305C0A-F52A-42A9-9FB4-84CFB0615079}" destId="{DE1F4296-3AF9-4BC9-ACEA-2F626BE3B671}" srcOrd="3" destOrd="0" parTransId="{2CCF16AC-2CEC-497C-A559-51D8245B78D1}" sibTransId="{242208F7-E5A4-4BEE-BA5B-80389F0C20F5}"/>
    <dgm:cxn modelId="{D537E9B0-9479-453E-B0B3-0D23697C2C8A}" srcId="{787F4752-ABA0-4E69-96EA-02359414A8A7}" destId="{863D13DB-5F3C-48D8-A4D1-3CE8CB693140}" srcOrd="3" destOrd="0" parTransId="{34C9CEDA-3C27-48BE-99F6-9C8599F96AEA}" sibTransId="{C4EE535E-1802-4AF9-AFB1-B0FF5DF3FD27}"/>
    <dgm:cxn modelId="{08BA6565-3EAA-44ED-AF75-B7F95A20F4CB}" type="presOf" srcId="{91D3D66E-DBFB-4DEB-BFAC-0158C803A31F}" destId="{77ABDB80-8C3A-48C9-A0DF-53B651074876}" srcOrd="0" destOrd="2" presId="urn:microsoft.com/office/officeart/2005/8/layout/hProcess10"/>
    <dgm:cxn modelId="{AA23C6C1-99D8-4390-AAF7-FF052797DA58}" type="presOf" srcId="{99DFDC8E-3974-4196-9F0C-57B957DE65F2}" destId="{77ABDB80-8C3A-48C9-A0DF-53B651074876}" srcOrd="0" destOrd="10" presId="urn:microsoft.com/office/officeart/2005/8/layout/hProcess10"/>
    <dgm:cxn modelId="{78B8FE19-CD33-4512-9E66-730DA3995B7B}" type="presOf" srcId="{DDD8AA7F-7A22-4B98-9782-3994AEBCE9BE}" destId="{77ABDB80-8C3A-48C9-A0DF-53B651074876}" srcOrd="0" destOrd="1" presId="urn:microsoft.com/office/officeart/2005/8/layout/hProcess10"/>
    <dgm:cxn modelId="{BB5F7854-5764-4B99-AD3C-64019C8F78A1}" type="presParOf" srcId="{0D2772FF-1E46-4CB5-A4AC-CD723A70A55B}" destId="{7A49B757-A5DB-4B27-8EF2-BE46FCC09215}" srcOrd="0" destOrd="0" presId="urn:microsoft.com/office/officeart/2005/8/layout/hProcess10"/>
    <dgm:cxn modelId="{729A90F9-E81B-42C4-B417-EA944A3B8C03}" type="presParOf" srcId="{7A49B757-A5DB-4B27-8EF2-BE46FCC09215}" destId="{6C2627D4-D15B-418D-A4C1-784C65E738A6}" srcOrd="0" destOrd="0" presId="urn:microsoft.com/office/officeart/2005/8/layout/hProcess10"/>
    <dgm:cxn modelId="{19EFF35D-A3A7-4953-8CFA-84942E87AAAA}" type="presParOf" srcId="{7A49B757-A5DB-4B27-8EF2-BE46FCC09215}" destId="{77ABDB80-8C3A-48C9-A0DF-53B651074876}" srcOrd="1" destOrd="0" presId="urn:microsoft.com/office/officeart/2005/8/layout/hProcess10"/>
    <dgm:cxn modelId="{5D542E91-3EFE-4328-A123-5B92CD6E3D22}" type="presParOf" srcId="{0D2772FF-1E46-4CB5-A4AC-CD723A70A55B}" destId="{77BB906A-39E3-458F-AED5-0A48FE93913B}" srcOrd="1" destOrd="0" presId="urn:microsoft.com/office/officeart/2005/8/layout/hProcess10"/>
    <dgm:cxn modelId="{B04020BC-86DA-4480-B589-35B6B872BE32}" type="presParOf" srcId="{77BB906A-39E3-458F-AED5-0A48FE93913B}" destId="{F64BE06B-7283-4E09-9B44-AE3C2B5B1BAF}" srcOrd="0" destOrd="0" presId="urn:microsoft.com/office/officeart/2005/8/layout/hProcess10"/>
    <dgm:cxn modelId="{530540BD-E9BA-4ADC-9D9D-154687D733A4}" type="presParOf" srcId="{0D2772FF-1E46-4CB5-A4AC-CD723A70A55B}" destId="{EB0A080A-DDCC-413E-A17F-419240B0691A}" srcOrd="2" destOrd="0" presId="urn:microsoft.com/office/officeart/2005/8/layout/hProcess10"/>
    <dgm:cxn modelId="{671D5F7B-E13C-46AE-940F-B11F85C75A44}" type="presParOf" srcId="{EB0A080A-DDCC-413E-A17F-419240B0691A}" destId="{8AC60FC7-B330-4DD9-97B1-E158E4BAB567}" srcOrd="0" destOrd="0" presId="urn:microsoft.com/office/officeart/2005/8/layout/hProcess10"/>
    <dgm:cxn modelId="{1F211389-CFF3-4091-8465-1A98279F1D44}" type="presParOf" srcId="{EB0A080A-DDCC-413E-A17F-419240B0691A}" destId="{F22006F7-EEB9-497C-AD61-2AFDD45BBD3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2FEBBA-A091-4A06-96EC-BC7C626F7886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F07B2C30-E990-4E66-A8B9-6933D252BA86}">
      <dgm:prSet phldrT="[Text]"/>
      <dgm:spPr/>
      <dgm:t>
        <a:bodyPr/>
        <a:lstStyle/>
        <a:p>
          <a:r>
            <a:rPr lang="en-CA" dirty="0" smtClean="0"/>
            <a:t>Functional Impairment?</a:t>
          </a:r>
          <a:endParaRPr lang="en-CA" dirty="0"/>
        </a:p>
      </dgm:t>
    </dgm:pt>
    <dgm:pt modelId="{254768F7-C45E-4E74-8984-12E790ED24F2}" type="parTrans" cxnId="{24684FAA-2DE2-49C4-82F7-3D1959841022}">
      <dgm:prSet/>
      <dgm:spPr/>
      <dgm:t>
        <a:bodyPr/>
        <a:lstStyle/>
        <a:p>
          <a:endParaRPr lang="en-CA"/>
        </a:p>
      </dgm:t>
    </dgm:pt>
    <dgm:pt modelId="{BD4A0FCA-B7A1-4065-8CB0-3C214B0904ED}" type="sibTrans" cxnId="{24684FAA-2DE2-49C4-82F7-3D1959841022}">
      <dgm:prSet/>
      <dgm:spPr/>
      <dgm:t>
        <a:bodyPr/>
        <a:lstStyle/>
        <a:p>
          <a:endParaRPr lang="en-CA"/>
        </a:p>
      </dgm:t>
    </dgm:pt>
    <dgm:pt modelId="{5FA9BFF9-8FB7-4812-8E53-F297EE724B9C}">
      <dgm:prSet phldrT="[Text]"/>
      <dgm:spPr/>
      <dgm:t>
        <a:bodyPr/>
        <a:lstStyle/>
        <a:p>
          <a:r>
            <a:rPr lang="en-CA" dirty="0" smtClean="0"/>
            <a:t>Impairment due to ADHD symptoms?</a:t>
          </a:r>
          <a:endParaRPr lang="en-CA" dirty="0"/>
        </a:p>
      </dgm:t>
    </dgm:pt>
    <dgm:pt modelId="{75AD1520-BE73-47C1-9763-ECD21DC740BE}" type="parTrans" cxnId="{E4F05002-BAF5-4D65-9ED5-FFA857F53407}">
      <dgm:prSet/>
      <dgm:spPr/>
      <dgm:t>
        <a:bodyPr/>
        <a:lstStyle/>
        <a:p>
          <a:endParaRPr lang="en-CA"/>
        </a:p>
      </dgm:t>
    </dgm:pt>
    <dgm:pt modelId="{F190C767-5946-4DFE-AEB9-F24BE18AC2C6}" type="sibTrans" cxnId="{E4F05002-BAF5-4D65-9ED5-FFA857F53407}">
      <dgm:prSet/>
      <dgm:spPr/>
      <dgm:t>
        <a:bodyPr/>
        <a:lstStyle/>
        <a:p>
          <a:endParaRPr lang="en-CA"/>
        </a:p>
      </dgm:t>
    </dgm:pt>
    <dgm:pt modelId="{909FA299-5900-43A9-85FD-7F81971F86FE}">
      <dgm:prSet phldrT="[Text]"/>
      <dgm:spPr/>
      <dgm:t>
        <a:bodyPr/>
        <a:lstStyle/>
        <a:p>
          <a:r>
            <a:rPr lang="en-CA" dirty="0" smtClean="0"/>
            <a:t>Some impairment from ADHD symptoms in 2+ settings?</a:t>
          </a:r>
          <a:endParaRPr lang="en-CA" dirty="0"/>
        </a:p>
      </dgm:t>
    </dgm:pt>
    <dgm:pt modelId="{627D8130-E05D-426A-BFC5-9AAC0BA8D927}" type="parTrans" cxnId="{3A01C05D-47EB-4A5C-8A03-84620CC556A3}">
      <dgm:prSet/>
      <dgm:spPr/>
      <dgm:t>
        <a:bodyPr/>
        <a:lstStyle/>
        <a:p>
          <a:endParaRPr lang="en-CA"/>
        </a:p>
      </dgm:t>
    </dgm:pt>
    <dgm:pt modelId="{F929203E-B45F-462F-955B-88EE1E7AA72F}" type="sibTrans" cxnId="{3A01C05D-47EB-4A5C-8A03-84620CC556A3}">
      <dgm:prSet/>
      <dgm:spPr/>
      <dgm:t>
        <a:bodyPr/>
        <a:lstStyle/>
        <a:p>
          <a:endParaRPr lang="en-CA"/>
        </a:p>
      </dgm:t>
    </dgm:pt>
    <dgm:pt modelId="{9B311B79-C17D-4B5C-AA9F-93BF697005BF}">
      <dgm:prSet phldrT="[Text]"/>
      <dgm:spPr/>
      <dgm:t>
        <a:bodyPr/>
        <a:lstStyle/>
        <a:p>
          <a:r>
            <a:rPr lang="en-CA" dirty="0" smtClean="0"/>
            <a:t>Meet criteria for inattentive symptoms?</a:t>
          </a:r>
          <a:endParaRPr lang="en-CA" dirty="0"/>
        </a:p>
      </dgm:t>
    </dgm:pt>
    <dgm:pt modelId="{29601872-954B-4D0B-A1E2-F373B93C2C0D}" type="parTrans" cxnId="{E77899A1-97DC-4F3B-99A5-A70BE56693B9}">
      <dgm:prSet/>
      <dgm:spPr/>
      <dgm:t>
        <a:bodyPr/>
        <a:lstStyle/>
        <a:p>
          <a:endParaRPr lang="en-CA"/>
        </a:p>
      </dgm:t>
    </dgm:pt>
    <dgm:pt modelId="{69E6BB53-A283-4E01-AFE5-04424B588CA3}" type="sibTrans" cxnId="{E77899A1-97DC-4F3B-99A5-A70BE56693B9}">
      <dgm:prSet/>
      <dgm:spPr/>
      <dgm:t>
        <a:bodyPr/>
        <a:lstStyle/>
        <a:p>
          <a:endParaRPr lang="en-CA"/>
        </a:p>
      </dgm:t>
    </dgm:pt>
    <dgm:pt modelId="{C57ACAF1-9616-49AF-BD00-969BED07AD72}">
      <dgm:prSet phldrT="[Text]"/>
      <dgm:spPr/>
      <dgm:t>
        <a:bodyPr/>
        <a:lstStyle/>
        <a:p>
          <a:r>
            <a:rPr lang="en-CA" dirty="0" smtClean="0"/>
            <a:t>Meet criteria for hyperactive impulsive symptoms?</a:t>
          </a:r>
          <a:endParaRPr lang="en-CA" dirty="0"/>
        </a:p>
      </dgm:t>
    </dgm:pt>
    <dgm:pt modelId="{31B6FB20-3E66-4E34-A565-0E8413358CB8}" type="parTrans" cxnId="{FE6A9487-CEA5-46B1-9BDD-5C2A824B4550}">
      <dgm:prSet/>
      <dgm:spPr/>
      <dgm:t>
        <a:bodyPr/>
        <a:lstStyle/>
        <a:p>
          <a:endParaRPr lang="en-CA"/>
        </a:p>
      </dgm:t>
    </dgm:pt>
    <dgm:pt modelId="{B013C325-B9AA-4C2B-B153-938A767AED57}" type="sibTrans" cxnId="{FE6A9487-CEA5-46B1-9BDD-5C2A824B4550}">
      <dgm:prSet/>
      <dgm:spPr/>
      <dgm:t>
        <a:bodyPr/>
        <a:lstStyle/>
        <a:p>
          <a:endParaRPr lang="en-CA"/>
        </a:p>
      </dgm:t>
    </dgm:pt>
    <dgm:pt modelId="{551F6EAA-E0FD-4E23-8A2D-30C29777C350}" type="pres">
      <dgm:prSet presAssocID="{492FEBBA-A091-4A06-96EC-BC7C626F78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A8735E26-DE00-4523-A5BA-F36FCCF3BF18}" type="pres">
      <dgm:prSet presAssocID="{F07B2C30-E990-4E66-A8B9-6933D252BA86}" presName="hierRoot1" presStyleCnt="0"/>
      <dgm:spPr/>
      <dgm:t>
        <a:bodyPr/>
        <a:lstStyle/>
        <a:p>
          <a:endParaRPr lang="en-CA"/>
        </a:p>
      </dgm:t>
    </dgm:pt>
    <dgm:pt modelId="{3BD00BEC-D2E8-43C2-A04B-EF9AC6AA9B77}" type="pres">
      <dgm:prSet presAssocID="{F07B2C30-E990-4E66-A8B9-6933D252BA86}" presName="composite" presStyleCnt="0"/>
      <dgm:spPr/>
      <dgm:t>
        <a:bodyPr/>
        <a:lstStyle/>
        <a:p>
          <a:endParaRPr lang="en-CA"/>
        </a:p>
      </dgm:t>
    </dgm:pt>
    <dgm:pt modelId="{3C629FA1-58FB-41CD-8AF6-F784065A5956}" type="pres">
      <dgm:prSet presAssocID="{F07B2C30-E990-4E66-A8B9-6933D252BA86}" presName="background" presStyleLbl="node0" presStyleIdx="0" presStyleCnt="1"/>
      <dgm:spPr/>
      <dgm:t>
        <a:bodyPr/>
        <a:lstStyle/>
        <a:p>
          <a:endParaRPr lang="en-CA"/>
        </a:p>
      </dgm:t>
    </dgm:pt>
    <dgm:pt modelId="{4F7570B8-F168-4DD9-9BDD-1EF8013F95CD}" type="pres">
      <dgm:prSet presAssocID="{F07B2C30-E990-4E66-A8B9-6933D252BA8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005EF8B-D544-4810-9F80-5760BF971C84}" type="pres">
      <dgm:prSet presAssocID="{F07B2C30-E990-4E66-A8B9-6933D252BA86}" presName="hierChild2" presStyleCnt="0"/>
      <dgm:spPr/>
      <dgm:t>
        <a:bodyPr/>
        <a:lstStyle/>
        <a:p>
          <a:endParaRPr lang="en-CA"/>
        </a:p>
      </dgm:t>
    </dgm:pt>
    <dgm:pt modelId="{6C1CB28F-D9A5-49A8-84BE-61E0E9A09919}" type="pres">
      <dgm:prSet presAssocID="{75AD1520-BE73-47C1-9763-ECD21DC740BE}" presName="Name10" presStyleLbl="parChTrans1D2" presStyleIdx="0" presStyleCnt="1"/>
      <dgm:spPr/>
      <dgm:t>
        <a:bodyPr/>
        <a:lstStyle/>
        <a:p>
          <a:endParaRPr lang="en-CA"/>
        </a:p>
      </dgm:t>
    </dgm:pt>
    <dgm:pt modelId="{32309777-1D0D-480E-97D6-E352373E7466}" type="pres">
      <dgm:prSet presAssocID="{5FA9BFF9-8FB7-4812-8E53-F297EE724B9C}" presName="hierRoot2" presStyleCnt="0"/>
      <dgm:spPr/>
      <dgm:t>
        <a:bodyPr/>
        <a:lstStyle/>
        <a:p>
          <a:endParaRPr lang="en-CA"/>
        </a:p>
      </dgm:t>
    </dgm:pt>
    <dgm:pt modelId="{5FFB9660-10CC-479A-B2DE-18120AC0C699}" type="pres">
      <dgm:prSet presAssocID="{5FA9BFF9-8FB7-4812-8E53-F297EE724B9C}" presName="composite2" presStyleCnt="0"/>
      <dgm:spPr/>
      <dgm:t>
        <a:bodyPr/>
        <a:lstStyle/>
        <a:p>
          <a:endParaRPr lang="en-CA"/>
        </a:p>
      </dgm:t>
    </dgm:pt>
    <dgm:pt modelId="{A55259E7-1544-4E58-9C87-A3216DA6A21D}" type="pres">
      <dgm:prSet presAssocID="{5FA9BFF9-8FB7-4812-8E53-F297EE724B9C}" presName="background2" presStyleLbl="node2" presStyleIdx="0" presStyleCnt="1"/>
      <dgm:spPr/>
      <dgm:t>
        <a:bodyPr/>
        <a:lstStyle/>
        <a:p>
          <a:endParaRPr lang="en-CA"/>
        </a:p>
      </dgm:t>
    </dgm:pt>
    <dgm:pt modelId="{997EBE64-4697-4068-BE6E-1FBA2D8C3794}" type="pres">
      <dgm:prSet presAssocID="{5FA9BFF9-8FB7-4812-8E53-F297EE724B9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4E3906C-F294-4630-9704-9E971ADE4402}" type="pres">
      <dgm:prSet presAssocID="{5FA9BFF9-8FB7-4812-8E53-F297EE724B9C}" presName="hierChild3" presStyleCnt="0"/>
      <dgm:spPr/>
      <dgm:t>
        <a:bodyPr/>
        <a:lstStyle/>
        <a:p>
          <a:endParaRPr lang="en-CA"/>
        </a:p>
      </dgm:t>
    </dgm:pt>
    <dgm:pt modelId="{FA92193D-08BB-4178-87A2-6FAE9947659C}" type="pres">
      <dgm:prSet presAssocID="{627D8130-E05D-426A-BFC5-9AAC0BA8D927}" presName="Name17" presStyleLbl="parChTrans1D3" presStyleIdx="0" presStyleCnt="1"/>
      <dgm:spPr/>
      <dgm:t>
        <a:bodyPr/>
        <a:lstStyle/>
        <a:p>
          <a:endParaRPr lang="en-CA"/>
        </a:p>
      </dgm:t>
    </dgm:pt>
    <dgm:pt modelId="{A2CE114C-8D57-471B-B95F-1A6471DB9672}" type="pres">
      <dgm:prSet presAssocID="{909FA299-5900-43A9-85FD-7F81971F86FE}" presName="hierRoot3" presStyleCnt="0"/>
      <dgm:spPr/>
      <dgm:t>
        <a:bodyPr/>
        <a:lstStyle/>
        <a:p>
          <a:endParaRPr lang="en-CA"/>
        </a:p>
      </dgm:t>
    </dgm:pt>
    <dgm:pt modelId="{D70E86C0-A515-4D81-8CB7-9046B2780B1A}" type="pres">
      <dgm:prSet presAssocID="{909FA299-5900-43A9-85FD-7F81971F86FE}" presName="composite3" presStyleCnt="0"/>
      <dgm:spPr/>
      <dgm:t>
        <a:bodyPr/>
        <a:lstStyle/>
        <a:p>
          <a:endParaRPr lang="en-CA"/>
        </a:p>
      </dgm:t>
    </dgm:pt>
    <dgm:pt modelId="{F13E2EE4-CDAE-4922-9E2D-77FE72FD5014}" type="pres">
      <dgm:prSet presAssocID="{909FA299-5900-43A9-85FD-7F81971F86FE}" presName="background3" presStyleLbl="node3" presStyleIdx="0" presStyleCnt="1"/>
      <dgm:spPr/>
      <dgm:t>
        <a:bodyPr/>
        <a:lstStyle/>
        <a:p>
          <a:endParaRPr lang="en-CA"/>
        </a:p>
      </dgm:t>
    </dgm:pt>
    <dgm:pt modelId="{26FCD3FB-8C38-4C60-B239-3BACBE8D4328}" type="pres">
      <dgm:prSet presAssocID="{909FA299-5900-43A9-85FD-7F81971F86FE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55276F5-B517-459B-AD69-F92FAC647CE1}" type="pres">
      <dgm:prSet presAssocID="{909FA299-5900-43A9-85FD-7F81971F86FE}" presName="hierChild4" presStyleCnt="0"/>
      <dgm:spPr/>
      <dgm:t>
        <a:bodyPr/>
        <a:lstStyle/>
        <a:p>
          <a:endParaRPr lang="en-CA"/>
        </a:p>
      </dgm:t>
    </dgm:pt>
    <dgm:pt modelId="{75891970-1027-4666-97DC-EAA72767D799}" type="pres">
      <dgm:prSet presAssocID="{29601872-954B-4D0B-A1E2-F373B93C2C0D}" presName="Name23" presStyleLbl="parChTrans1D4" presStyleIdx="0" presStyleCnt="2"/>
      <dgm:spPr/>
      <dgm:t>
        <a:bodyPr/>
        <a:lstStyle/>
        <a:p>
          <a:endParaRPr lang="en-CA"/>
        </a:p>
      </dgm:t>
    </dgm:pt>
    <dgm:pt modelId="{CCD1E054-A4D6-4897-B7D3-BAE9A51EF1F7}" type="pres">
      <dgm:prSet presAssocID="{9B311B79-C17D-4B5C-AA9F-93BF697005BF}" presName="hierRoot4" presStyleCnt="0"/>
      <dgm:spPr/>
      <dgm:t>
        <a:bodyPr/>
        <a:lstStyle/>
        <a:p>
          <a:endParaRPr lang="en-CA"/>
        </a:p>
      </dgm:t>
    </dgm:pt>
    <dgm:pt modelId="{B7568384-AF50-4D6D-BA74-8654238E34E4}" type="pres">
      <dgm:prSet presAssocID="{9B311B79-C17D-4B5C-AA9F-93BF697005BF}" presName="composite4" presStyleCnt="0"/>
      <dgm:spPr/>
      <dgm:t>
        <a:bodyPr/>
        <a:lstStyle/>
        <a:p>
          <a:endParaRPr lang="en-CA"/>
        </a:p>
      </dgm:t>
    </dgm:pt>
    <dgm:pt modelId="{E57BE9D5-8F56-419A-8803-91381257535E}" type="pres">
      <dgm:prSet presAssocID="{9B311B79-C17D-4B5C-AA9F-93BF697005BF}" presName="background4" presStyleLbl="node4" presStyleIdx="0" presStyleCnt="2"/>
      <dgm:spPr/>
      <dgm:t>
        <a:bodyPr/>
        <a:lstStyle/>
        <a:p>
          <a:endParaRPr lang="en-CA"/>
        </a:p>
      </dgm:t>
    </dgm:pt>
    <dgm:pt modelId="{671E2088-2AA1-4E96-9F34-4AFF3092AD7C}" type="pres">
      <dgm:prSet presAssocID="{9B311B79-C17D-4B5C-AA9F-93BF697005BF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761832D-5970-4E56-A26A-BD5DF8E1EFCD}" type="pres">
      <dgm:prSet presAssocID="{9B311B79-C17D-4B5C-AA9F-93BF697005BF}" presName="hierChild5" presStyleCnt="0"/>
      <dgm:spPr/>
      <dgm:t>
        <a:bodyPr/>
        <a:lstStyle/>
        <a:p>
          <a:endParaRPr lang="en-CA"/>
        </a:p>
      </dgm:t>
    </dgm:pt>
    <dgm:pt modelId="{E00C163F-4A38-49C3-89A2-649FEFE878D8}" type="pres">
      <dgm:prSet presAssocID="{31B6FB20-3E66-4E34-A565-0E8413358CB8}" presName="Name23" presStyleLbl="parChTrans1D4" presStyleIdx="1" presStyleCnt="2"/>
      <dgm:spPr/>
      <dgm:t>
        <a:bodyPr/>
        <a:lstStyle/>
        <a:p>
          <a:endParaRPr lang="en-CA"/>
        </a:p>
      </dgm:t>
    </dgm:pt>
    <dgm:pt modelId="{DB310AE6-72D3-4BD8-AD57-C9190EC8D238}" type="pres">
      <dgm:prSet presAssocID="{C57ACAF1-9616-49AF-BD00-969BED07AD72}" presName="hierRoot4" presStyleCnt="0"/>
      <dgm:spPr/>
      <dgm:t>
        <a:bodyPr/>
        <a:lstStyle/>
        <a:p>
          <a:endParaRPr lang="en-CA"/>
        </a:p>
      </dgm:t>
    </dgm:pt>
    <dgm:pt modelId="{B7898718-2ED5-4057-9588-D48C37A3A1E4}" type="pres">
      <dgm:prSet presAssocID="{C57ACAF1-9616-49AF-BD00-969BED07AD72}" presName="composite4" presStyleCnt="0"/>
      <dgm:spPr/>
      <dgm:t>
        <a:bodyPr/>
        <a:lstStyle/>
        <a:p>
          <a:endParaRPr lang="en-CA"/>
        </a:p>
      </dgm:t>
    </dgm:pt>
    <dgm:pt modelId="{909A0D48-EAE2-461D-B6CD-1DEC0FF0C5D6}" type="pres">
      <dgm:prSet presAssocID="{C57ACAF1-9616-49AF-BD00-969BED07AD72}" presName="background4" presStyleLbl="node4" presStyleIdx="1" presStyleCnt="2"/>
      <dgm:spPr/>
      <dgm:t>
        <a:bodyPr/>
        <a:lstStyle/>
        <a:p>
          <a:endParaRPr lang="en-CA"/>
        </a:p>
      </dgm:t>
    </dgm:pt>
    <dgm:pt modelId="{329B45E9-CE4C-44B9-80CB-60A4CEA91158}" type="pres">
      <dgm:prSet presAssocID="{C57ACAF1-9616-49AF-BD00-969BED07AD72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1936AD6-011E-4F59-8930-5B9AEEEEA022}" type="pres">
      <dgm:prSet presAssocID="{C57ACAF1-9616-49AF-BD00-969BED07AD72}" presName="hierChild5" presStyleCnt="0"/>
      <dgm:spPr/>
      <dgm:t>
        <a:bodyPr/>
        <a:lstStyle/>
        <a:p>
          <a:endParaRPr lang="en-CA"/>
        </a:p>
      </dgm:t>
    </dgm:pt>
  </dgm:ptLst>
  <dgm:cxnLst>
    <dgm:cxn modelId="{3A01C05D-47EB-4A5C-8A03-84620CC556A3}" srcId="{5FA9BFF9-8FB7-4812-8E53-F297EE724B9C}" destId="{909FA299-5900-43A9-85FD-7F81971F86FE}" srcOrd="0" destOrd="0" parTransId="{627D8130-E05D-426A-BFC5-9AAC0BA8D927}" sibTransId="{F929203E-B45F-462F-955B-88EE1E7AA72F}"/>
    <dgm:cxn modelId="{24684FAA-2DE2-49C4-82F7-3D1959841022}" srcId="{492FEBBA-A091-4A06-96EC-BC7C626F7886}" destId="{F07B2C30-E990-4E66-A8B9-6933D252BA86}" srcOrd="0" destOrd="0" parTransId="{254768F7-C45E-4E74-8984-12E790ED24F2}" sibTransId="{BD4A0FCA-B7A1-4065-8CB0-3C214B0904ED}"/>
    <dgm:cxn modelId="{11ACDBF8-9151-49DB-B472-B25C338031CE}" type="presOf" srcId="{909FA299-5900-43A9-85FD-7F81971F86FE}" destId="{26FCD3FB-8C38-4C60-B239-3BACBE8D4328}" srcOrd="0" destOrd="0" presId="urn:microsoft.com/office/officeart/2005/8/layout/hierarchy1"/>
    <dgm:cxn modelId="{6E97B6CB-6DCF-44BD-AEA3-CD32E43AE40A}" type="presOf" srcId="{C57ACAF1-9616-49AF-BD00-969BED07AD72}" destId="{329B45E9-CE4C-44B9-80CB-60A4CEA91158}" srcOrd="0" destOrd="0" presId="urn:microsoft.com/office/officeart/2005/8/layout/hierarchy1"/>
    <dgm:cxn modelId="{0FF6EFD4-00FD-47C4-B6F5-4BE25AA766F6}" type="presOf" srcId="{F07B2C30-E990-4E66-A8B9-6933D252BA86}" destId="{4F7570B8-F168-4DD9-9BDD-1EF8013F95CD}" srcOrd="0" destOrd="0" presId="urn:microsoft.com/office/officeart/2005/8/layout/hierarchy1"/>
    <dgm:cxn modelId="{E84F05B3-B701-4779-A216-B3FD6075C09F}" type="presOf" srcId="{627D8130-E05D-426A-BFC5-9AAC0BA8D927}" destId="{FA92193D-08BB-4178-87A2-6FAE9947659C}" srcOrd="0" destOrd="0" presId="urn:microsoft.com/office/officeart/2005/8/layout/hierarchy1"/>
    <dgm:cxn modelId="{4ACC8FC9-87CB-40E8-A9ED-7FF86E316735}" type="presOf" srcId="{492FEBBA-A091-4A06-96EC-BC7C626F7886}" destId="{551F6EAA-E0FD-4E23-8A2D-30C29777C350}" srcOrd="0" destOrd="0" presId="urn:microsoft.com/office/officeart/2005/8/layout/hierarchy1"/>
    <dgm:cxn modelId="{FE6A9487-CEA5-46B1-9BDD-5C2A824B4550}" srcId="{909FA299-5900-43A9-85FD-7F81971F86FE}" destId="{C57ACAF1-9616-49AF-BD00-969BED07AD72}" srcOrd="1" destOrd="0" parTransId="{31B6FB20-3E66-4E34-A565-0E8413358CB8}" sibTransId="{B013C325-B9AA-4C2B-B153-938A767AED57}"/>
    <dgm:cxn modelId="{CA07B103-C0E5-4ADB-B168-D898672F7224}" type="presOf" srcId="{29601872-954B-4D0B-A1E2-F373B93C2C0D}" destId="{75891970-1027-4666-97DC-EAA72767D799}" srcOrd="0" destOrd="0" presId="urn:microsoft.com/office/officeart/2005/8/layout/hierarchy1"/>
    <dgm:cxn modelId="{E77899A1-97DC-4F3B-99A5-A70BE56693B9}" srcId="{909FA299-5900-43A9-85FD-7F81971F86FE}" destId="{9B311B79-C17D-4B5C-AA9F-93BF697005BF}" srcOrd="0" destOrd="0" parTransId="{29601872-954B-4D0B-A1E2-F373B93C2C0D}" sibTransId="{69E6BB53-A283-4E01-AFE5-04424B588CA3}"/>
    <dgm:cxn modelId="{14E6F868-FD5D-45ED-805F-2A6B3556DF89}" type="presOf" srcId="{5FA9BFF9-8FB7-4812-8E53-F297EE724B9C}" destId="{997EBE64-4697-4068-BE6E-1FBA2D8C3794}" srcOrd="0" destOrd="0" presId="urn:microsoft.com/office/officeart/2005/8/layout/hierarchy1"/>
    <dgm:cxn modelId="{CA2EC63F-E5EB-4D5C-96F2-830CF5CDA9A5}" type="presOf" srcId="{75AD1520-BE73-47C1-9763-ECD21DC740BE}" destId="{6C1CB28F-D9A5-49A8-84BE-61E0E9A09919}" srcOrd="0" destOrd="0" presId="urn:microsoft.com/office/officeart/2005/8/layout/hierarchy1"/>
    <dgm:cxn modelId="{E4F05002-BAF5-4D65-9ED5-FFA857F53407}" srcId="{F07B2C30-E990-4E66-A8B9-6933D252BA86}" destId="{5FA9BFF9-8FB7-4812-8E53-F297EE724B9C}" srcOrd="0" destOrd="0" parTransId="{75AD1520-BE73-47C1-9763-ECD21DC740BE}" sibTransId="{F190C767-5946-4DFE-AEB9-F24BE18AC2C6}"/>
    <dgm:cxn modelId="{2E0D0EA2-8559-4939-837D-32B3FE58E429}" type="presOf" srcId="{9B311B79-C17D-4B5C-AA9F-93BF697005BF}" destId="{671E2088-2AA1-4E96-9F34-4AFF3092AD7C}" srcOrd="0" destOrd="0" presId="urn:microsoft.com/office/officeart/2005/8/layout/hierarchy1"/>
    <dgm:cxn modelId="{A4F53027-0ABC-4817-91D2-D8A9519CB594}" type="presOf" srcId="{31B6FB20-3E66-4E34-A565-0E8413358CB8}" destId="{E00C163F-4A38-49C3-89A2-649FEFE878D8}" srcOrd="0" destOrd="0" presId="urn:microsoft.com/office/officeart/2005/8/layout/hierarchy1"/>
    <dgm:cxn modelId="{047430DB-C248-4C1B-BC30-1C9195CD5E2C}" type="presParOf" srcId="{551F6EAA-E0FD-4E23-8A2D-30C29777C350}" destId="{A8735E26-DE00-4523-A5BA-F36FCCF3BF18}" srcOrd="0" destOrd="0" presId="urn:microsoft.com/office/officeart/2005/8/layout/hierarchy1"/>
    <dgm:cxn modelId="{3505214A-7A74-48BA-B0E3-179B58384050}" type="presParOf" srcId="{A8735E26-DE00-4523-A5BA-F36FCCF3BF18}" destId="{3BD00BEC-D2E8-43C2-A04B-EF9AC6AA9B77}" srcOrd="0" destOrd="0" presId="urn:microsoft.com/office/officeart/2005/8/layout/hierarchy1"/>
    <dgm:cxn modelId="{F167C124-AD8E-49F1-9B95-0CE632B4B0FC}" type="presParOf" srcId="{3BD00BEC-D2E8-43C2-A04B-EF9AC6AA9B77}" destId="{3C629FA1-58FB-41CD-8AF6-F784065A5956}" srcOrd="0" destOrd="0" presId="urn:microsoft.com/office/officeart/2005/8/layout/hierarchy1"/>
    <dgm:cxn modelId="{1A8480FB-ACDF-4CB5-B3AE-AE2B07A69FA8}" type="presParOf" srcId="{3BD00BEC-D2E8-43C2-A04B-EF9AC6AA9B77}" destId="{4F7570B8-F168-4DD9-9BDD-1EF8013F95CD}" srcOrd="1" destOrd="0" presId="urn:microsoft.com/office/officeart/2005/8/layout/hierarchy1"/>
    <dgm:cxn modelId="{35A832DF-C81C-4FE5-8D66-C79557AF7CFD}" type="presParOf" srcId="{A8735E26-DE00-4523-A5BA-F36FCCF3BF18}" destId="{9005EF8B-D544-4810-9F80-5760BF971C84}" srcOrd="1" destOrd="0" presId="urn:microsoft.com/office/officeart/2005/8/layout/hierarchy1"/>
    <dgm:cxn modelId="{9D749146-DCFC-4A89-96BF-309199C24FED}" type="presParOf" srcId="{9005EF8B-D544-4810-9F80-5760BF971C84}" destId="{6C1CB28F-D9A5-49A8-84BE-61E0E9A09919}" srcOrd="0" destOrd="0" presId="urn:microsoft.com/office/officeart/2005/8/layout/hierarchy1"/>
    <dgm:cxn modelId="{CFF3234D-117D-4903-8142-656151F8596F}" type="presParOf" srcId="{9005EF8B-D544-4810-9F80-5760BF971C84}" destId="{32309777-1D0D-480E-97D6-E352373E7466}" srcOrd="1" destOrd="0" presId="urn:microsoft.com/office/officeart/2005/8/layout/hierarchy1"/>
    <dgm:cxn modelId="{F3BA2912-794F-4C22-B001-3A142668574B}" type="presParOf" srcId="{32309777-1D0D-480E-97D6-E352373E7466}" destId="{5FFB9660-10CC-479A-B2DE-18120AC0C699}" srcOrd="0" destOrd="0" presId="urn:microsoft.com/office/officeart/2005/8/layout/hierarchy1"/>
    <dgm:cxn modelId="{E77730F6-FFBE-4861-B2D3-6700BB173471}" type="presParOf" srcId="{5FFB9660-10CC-479A-B2DE-18120AC0C699}" destId="{A55259E7-1544-4E58-9C87-A3216DA6A21D}" srcOrd="0" destOrd="0" presId="urn:microsoft.com/office/officeart/2005/8/layout/hierarchy1"/>
    <dgm:cxn modelId="{684EC0FB-00BA-4FD8-9FB6-DCB7A8A55EEE}" type="presParOf" srcId="{5FFB9660-10CC-479A-B2DE-18120AC0C699}" destId="{997EBE64-4697-4068-BE6E-1FBA2D8C3794}" srcOrd="1" destOrd="0" presId="urn:microsoft.com/office/officeart/2005/8/layout/hierarchy1"/>
    <dgm:cxn modelId="{7797BD0E-5EF2-459C-8D84-2B45AC531821}" type="presParOf" srcId="{32309777-1D0D-480E-97D6-E352373E7466}" destId="{94E3906C-F294-4630-9704-9E971ADE4402}" srcOrd="1" destOrd="0" presId="urn:microsoft.com/office/officeart/2005/8/layout/hierarchy1"/>
    <dgm:cxn modelId="{B7658FA9-EB4A-4D89-986B-C048FC2A63A6}" type="presParOf" srcId="{94E3906C-F294-4630-9704-9E971ADE4402}" destId="{FA92193D-08BB-4178-87A2-6FAE9947659C}" srcOrd="0" destOrd="0" presId="urn:microsoft.com/office/officeart/2005/8/layout/hierarchy1"/>
    <dgm:cxn modelId="{2D6D457A-6DC4-4A52-B728-512E7B6B7352}" type="presParOf" srcId="{94E3906C-F294-4630-9704-9E971ADE4402}" destId="{A2CE114C-8D57-471B-B95F-1A6471DB9672}" srcOrd="1" destOrd="0" presId="urn:microsoft.com/office/officeart/2005/8/layout/hierarchy1"/>
    <dgm:cxn modelId="{8AAA3459-E167-4588-AF78-6B18B53F28BC}" type="presParOf" srcId="{A2CE114C-8D57-471B-B95F-1A6471DB9672}" destId="{D70E86C0-A515-4D81-8CB7-9046B2780B1A}" srcOrd="0" destOrd="0" presId="urn:microsoft.com/office/officeart/2005/8/layout/hierarchy1"/>
    <dgm:cxn modelId="{5024D7AE-7B81-479F-9041-17869379132E}" type="presParOf" srcId="{D70E86C0-A515-4D81-8CB7-9046B2780B1A}" destId="{F13E2EE4-CDAE-4922-9E2D-77FE72FD5014}" srcOrd="0" destOrd="0" presId="urn:microsoft.com/office/officeart/2005/8/layout/hierarchy1"/>
    <dgm:cxn modelId="{7107AC53-C7D5-475C-AECB-71187612F582}" type="presParOf" srcId="{D70E86C0-A515-4D81-8CB7-9046B2780B1A}" destId="{26FCD3FB-8C38-4C60-B239-3BACBE8D4328}" srcOrd="1" destOrd="0" presId="urn:microsoft.com/office/officeart/2005/8/layout/hierarchy1"/>
    <dgm:cxn modelId="{138A574D-3D79-4D0D-AD38-0D637A97571F}" type="presParOf" srcId="{A2CE114C-8D57-471B-B95F-1A6471DB9672}" destId="{A55276F5-B517-459B-AD69-F92FAC647CE1}" srcOrd="1" destOrd="0" presId="urn:microsoft.com/office/officeart/2005/8/layout/hierarchy1"/>
    <dgm:cxn modelId="{EC283ED7-0C88-423C-8B56-AA4B7DFF4438}" type="presParOf" srcId="{A55276F5-B517-459B-AD69-F92FAC647CE1}" destId="{75891970-1027-4666-97DC-EAA72767D799}" srcOrd="0" destOrd="0" presId="urn:microsoft.com/office/officeart/2005/8/layout/hierarchy1"/>
    <dgm:cxn modelId="{4A4ACCBB-27B7-4517-9CE0-A7C3366DFEBC}" type="presParOf" srcId="{A55276F5-B517-459B-AD69-F92FAC647CE1}" destId="{CCD1E054-A4D6-4897-B7D3-BAE9A51EF1F7}" srcOrd="1" destOrd="0" presId="urn:microsoft.com/office/officeart/2005/8/layout/hierarchy1"/>
    <dgm:cxn modelId="{DC9FDD83-3950-49D7-A9C9-D0197D4C74DE}" type="presParOf" srcId="{CCD1E054-A4D6-4897-B7D3-BAE9A51EF1F7}" destId="{B7568384-AF50-4D6D-BA74-8654238E34E4}" srcOrd="0" destOrd="0" presId="urn:microsoft.com/office/officeart/2005/8/layout/hierarchy1"/>
    <dgm:cxn modelId="{0B77BEC4-3F73-4022-AAE8-4AA8831A0835}" type="presParOf" srcId="{B7568384-AF50-4D6D-BA74-8654238E34E4}" destId="{E57BE9D5-8F56-419A-8803-91381257535E}" srcOrd="0" destOrd="0" presId="urn:microsoft.com/office/officeart/2005/8/layout/hierarchy1"/>
    <dgm:cxn modelId="{886F9AA4-D3C1-4B69-9853-BCAD39801871}" type="presParOf" srcId="{B7568384-AF50-4D6D-BA74-8654238E34E4}" destId="{671E2088-2AA1-4E96-9F34-4AFF3092AD7C}" srcOrd="1" destOrd="0" presId="urn:microsoft.com/office/officeart/2005/8/layout/hierarchy1"/>
    <dgm:cxn modelId="{FDE0C3A9-10C1-4E84-97F0-53F0767CFACC}" type="presParOf" srcId="{CCD1E054-A4D6-4897-B7D3-BAE9A51EF1F7}" destId="{2761832D-5970-4E56-A26A-BD5DF8E1EFCD}" srcOrd="1" destOrd="0" presId="urn:microsoft.com/office/officeart/2005/8/layout/hierarchy1"/>
    <dgm:cxn modelId="{7593F83C-EC38-4165-BD51-B20377776233}" type="presParOf" srcId="{A55276F5-B517-459B-AD69-F92FAC647CE1}" destId="{E00C163F-4A38-49C3-89A2-649FEFE878D8}" srcOrd="2" destOrd="0" presId="urn:microsoft.com/office/officeart/2005/8/layout/hierarchy1"/>
    <dgm:cxn modelId="{839C1DBF-59CA-44AB-A29C-97BD1F2530A2}" type="presParOf" srcId="{A55276F5-B517-459B-AD69-F92FAC647CE1}" destId="{DB310AE6-72D3-4BD8-AD57-C9190EC8D238}" srcOrd="3" destOrd="0" presId="urn:microsoft.com/office/officeart/2005/8/layout/hierarchy1"/>
    <dgm:cxn modelId="{2CF4EF0F-F573-4A12-AA04-8279CD1DCA1E}" type="presParOf" srcId="{DB310AE6-72D3-4BD8-AD57-C9190EC8D238}" destId="{B7898718-2ED5-4057-9588-D48C37A3A1E4}" srcOrd="0" destOrd="0" presId="urn:microsoft.com/office/officeart/2005/8/layout/hierarchy1"/>
    <dgm:cxn modelId="{959F6D84-2E60-43BF-B37D-0B888555655F}" type="presParOf" srcId="{B7898718-2ED5-4057-9588-D48C37A3A1E4}" destId="{909A0D48-EAE2-461D-B6CD-1DEC0FF0C5D6}" srcOrd="0" destOrd="0" presId="urn:microsoft.com/office/officeart/2005/8/layout/hierarchy1"/>
    <dgm:cxn modelId="{D194811E-84F8-4E1D-8D12-1E94C3377FD3}" type="presParOf" srcId="{B7898718-2ED5-4057-9588-D48C37A3A1E4}" destId="{329B45E9-CE4C-44B9-80CB-60A4CEA91158}" srcOrd="1" destOrd="0" presId="urn:microsoft.com/office/officeart/2005/8/layout/hierarchy1"/>
    <dgm:cxn modelId="{3F77B347-F455-495B-91B4-CD129E91394C}" type="presParOf" srcId="{DB310AE6-72D3-4BD8-AD57-C9190EC8D238}" destId="{C1936AD6-011E-4F59-8930-5B9AEEEEA0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DECA0C-EACD-47B4-8B49-DF02A56A7318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91DE1A87-4A47-4624-A2D7-DBAE909FE130}">
      <dgm:prSet phldrT="[Text]"/>
      <dgm:spPr/>
      <dgm:t>
        <a:bodyPr/>
        <a:lstStyle/>
        <a:p>
          <a:r>
            <a:rPr lang="en-CA" dirty="0"/>
            <a:t>Symptom Presentation</a:t>
          </a:r>
        </a:p>
      </dgm:t>
    </dgm:pt>
    <dgm:pt modelId="{B452B7AE-4534-480B-AE15-EF1914C27CE1}" type="parTrans" cxnId="{F2DBEA63-7E35-4D2A-AB1D-20BD00E9549B}">
      <dgm:prSet/>
      <dgm:spPr/>
      <dgm:t>
        <a:bodyPr/>
        <a:lstStyle/>
        <a:p>
          <a:endParaRPr lang="en-CA"/>
        </a:p>
      </dgm:t>
    </dgm:pt>
    <dgm:pt modelId="{067F262B-EB64-4FF6-A0D1-97ACA630D4B9}" type="sibTrans" cxnId="{F2DBEA63-7E35-4D2A-AB1D-20BD00E9549B}">
      <dgm:prSet/>
      <dgm:spPr/>
      <dgm:t>
        <a:bodyPr/>
        <a:lstStyle/>
        <a:p>
          <a:endParaRPr lang="en-CA"/>
        </a:p>
      </dgm:t>
    </dgm:pt>
    <dgm:pt modelId="{4B5C5258-ABAB-4F6E-8871-46FC748B726F}">
      <dgm:prSet phldrT="[Text]"/>
      <dgm:spPr/>
      <dgm:t>
        <a:bodyPr/>
        <a:lstStyle/>
        <a:p>
          <a:r>
            <a:rPr lang="en-CA" dirty="0"/>
            <a:t>Developmental Deviance</a:t>
          </a:r>
        </a:p>
      </dgm:t>
    </dgm:pt>
    <dgm:pt modelId="{829F3C41-8311-402C-9701-6A094D781709}" type="parTrans" cxnId="{57108FA3-5AEC-48FF-BCBE-35BDDE730489}">
      <dgm:prSet/>
      <dgm:spPr/>
      <dgm:t>
        <a:bodyPr/>
        <a:lstStyle/>
        <a:p>
          <a:endParaRPr lang="en-CA" dirty="0"/>
        </a:p>
      </dgm:t>
    </dgm:pt>
    <dgm:pt modelId="{447B3540-2B12-4D45-832F-F90212199E26}" type="sibTrans" cxnId="{57108FA3-5AEC-48FF-BCBE-35BDDE730489}">
      <dgm:prSet/>
      <dgm:spPr/>
      <dgm:t>
        <a:bodyPr/>
        <a:lstStyle/>
        <a:p>
          <a:endParaRPr lang="en-CA"/>
        </a:p>
      </dgm:t>
    </dgm:pt>
    <dgm:pt modelId="{53C9861C-7B52-4CA8-9DEE-1D29BBEDEC3C}">
      <dgm:prSet phldrT="[Text]"/>
      <dgm:spPr/>
      <dgm:t>
        <a:bodyPr/>
        <a:lstStyle/>
        <a:p>
          <a:r>
            <a:rPr lang="en-CA" dirty="0"/>
            <a:t>Rating scales</a:t>
          </a:r>
        </a:p>
      </dgm:t>
    </dgm:pt>
    <dgm:pt modelId="{F4DF577B-9900-42CC-A5B3-82EBC9647C70}" type="parTrans" cxnId="{4C49A106-CBE2-4B91-85FD-64BE63B52FAA}">
      <dgm:prSet/>
      <dgm:spPr/>
      <dgm:t>
        <a:bodyPr/>
        <a:lstStyle/>
        <a:p>
          <a:endParaRPr lang="en-CA" dirty="0"/>
        </a:p>
      </dgm:t>
    </dgm:pt>
    <dgm:pt modelId="{E664EEE1-2572-49D1-BAF2-F859C8AF8430}" type="sibTrans" cxnId="{4C49A106-CBE2-4B91-85FD-64BE63B52FAA}">
      <dgm:prSet/>
      <dgm:spPr/>
      <dgm:t>
        <a:bodyPr/>
        <a:lstStyle/>
        <a:p>
          <a:endParaRPr lang="en-CA"/>
        </a:p>
      </dgm:t>
    </dgm:pt>
    <dgm:pt modelId="{5E90EE4E-F9C7-4F5F-8AA0-3A557C6FAD78}">
      <dgm:prSet phldrT="[Text]"/>
      <dgm:spPr/>
      <dgm:t>
        <a:bodyPr/>
        <a:lstStyle/>
        <a:p>
          <a:r>
            <a:rPr lang="en-CA" dirty="0"/>
            <a:t>Clinic measures</a:t>
          </a:r>
        </a:p>
      </dgm:t>
    </dgm:pt>
    <dgm:pt modelId="{507CA9FA-E946-4D3A-BC9A-571016119727}" type="parTrans" cxnId="{3D6D5D2D-30B9-452B-9E4C-0C6B5465E077}">
      <dgm:prSet/>
      <dgm:spPr/>
      <dgm:t>
        <a:bodyPr/>
        <a:lstStyle/>
        <a:p>
          <a:endParaRPr lang="en-CA" dirty="0"/>
        </a:p>
      </dgm:t>
    </dgm:pt>
    <dgm:pt modelId="{EEC99A50-3B7C-420F-9A81-77F58AC9F122}" type="sibTrans" cxnId="{3D6D5D2D-30B9-452B-9E4C-0C6B5465E077}">
      <dgm:prSet/>
      <dgm:spPr/>
      <dgm:t>
        <a:bodyPr/>
        <a:lstStyle/>
        <a:p>
          <a:endParaRPr lang="en-CA"/>
        </a:p>
      </dgm:t>
    </dgm:pt>
    <dgm:pt modelId="{7E736BB3-0311-4AA9-9907-ED8DFFC8768F}">
      <dgm:prSet phldrT="[Text]"/>
      <dgm:spPr/>
      <dgm:t>
        <a:bodyPr/>
        <a:lstStyle/>
        <a:p>
          <a:r>
            <a:rPr lang="en-CA" dirty="0"/>
            <a:t>Duration</a:t>
          </a:r>
        </a:p>
      </dgm:t>
    </dgm:pt>
    <dgm:pt modelId="{BFD0EF0F-0750-48AE-82EF-A21E8F07E0CC}" type="parTrans" cxnId="{BD3B1183-B3FE-497D-935E-0C139A5396EB}">
      <dgm:prSet/>
      <dgm:spPr/>
      <dgm:t>
        <a:bodyPr/>
        <a:lstStyle/>
        <a:p>
          <a:endParaRPr lang="en-CA" dirty="0"/>
        </a:p>
      </dgm:t>
    </dgm:pt>
    <dgm:pt modelId="{81064967-634C-4AC7-BFE6-3924BB38953E}" type="sibTrans" cxnId="{BD3B1183-B3FE-497D-935E-0C139A5396EB}">
      <dgm:prSet/>
      <dgm:spPr/>
      <dgm:t>
        <a:bodyPr/>
        <a:lstStyle/>
        <a:p>
          <a:endParaRPr lang="en-CA"/>
        </a:p>
      </dgm:t>
    </dgm:pt>
    <dgm:pt modelId="{908B3D10-7EFD-4AC1-9739-6BFC79082F3F}">
      <dgm:prSet phldrT="[Text]"/>
      <dgm:spPr/>
      <dgm:t>
        <a:bodyPr/>
        <a:lstStyle/>
        <a:p>
          <a:r>
            <a:rPr lang="en-CA" dirty="0"/>
            <a:t>Frequency</a:t>
          </a:r>
        </a:p>
      </dgm:t>
    </dgm:pt>
    <dgm:pt modelId="{220E590E-ACF1-4F13-9CB1-0F6226D06E9C}" type="parTrans" cxnId="{FC51A9F0-2951-434A-A92B-1F2BB64E6A57}">
      <dgm:prSet/>
      <dgm:spPr/>
      <dgm:t>
        <a:bodyPr/>
        <a:lstStyle/>
        <a:p>
          <a:endParaRPr lang="en-CA"/>
        </a:p>
      </dgm:t>
    </dgm:pt>
    <dgm:pt modelId="{8E04F9B9-E474-48EE-AD84-3D90B5C13E8A}" type="sibTrans" cxnId="{FC51A9F0-2951-434A-A92B-1F2BB64E6A57}">
      <dgm:prSet/>
      <dgm:spPr/>
      <dgm:t>
        <a:bodyPr/>
        <a:lstStyle/>
        <a:p>
          <a:endParaRPr lang="en-CA"/>
        </a:p>
      </dgm:t>
    </dgm:pt>
    <dgm:pt modelId="{F6EB97D1-6694-4F57-BFE1-EB445C67D167}">
      <dgm:prSet phldrT="[Text]"/>
      <dgm:spPr/>
      <dgm:t>
        <a:bodyPr/>
        <a:lstStyle/>
        <a:p>
          <a:r>
            <a:rPr lang="en-CA" dirty="0"/>
            <a:t>Interviews</a:t>
          </a:r>
        </a:p>
      </dgm:t>
    </dgm:pt>
    <dgm:pt modelId="{7DCD38B5-D9E6-4823-9928-6C561F1AEEC4}" type="parTrans" cxnId="{1AA4D9A0-95F5-4A82-9699-0BED637A3B80}">
      <dgm:prSet/>
      <dgm:spPr/>
      <dgm:t>
        <a:bodyPr/>
        <a:lstStyle/>
        <a:p>
          <a:endParaRPr lang="en-CA" dirty="0"/>
        </a:p>
      </dgm:t>
    </dgm:pt>
    <dgm:pt modelId="{BBCEF8D0-C928-4E9B-88C5-850731A65294}" type="sibTrans" cxnId="{1AA4D9A0-95F5-4A82-9699-0BED637A3B80}">
      <dgm:prSet/>
      <dgm:spPr/>
      <dgm:t>
        <a:bodyPr/>
        <a:lstStyle/>
        <a:p>
          <a:endParaRPr lang="en-CA"/>
        </a:p>
      </dgm:t>
    </dgm:pt>
    <dgm:pt modelId="{28CABE75-A1D0-4B70-A97F-9FAF9BD352CE}">
      <dgm:prSet phldrT="[Text]"/>
      <dgm:spPr/>
      <dgm:t>
        <a:bodyPr/>
        <a:lstStyle/>
        <a:p>
          <a:r>
            <a:rPr lang="en-CA" dirty="0"/>
            <a:t>Rating scales</a:t>
          </a:r>
        </a:p>
      </dgm:t>
    </dgm:pt>
    <dgm:pt modelId="{D90CE96D-A935-4291-89AB-AC025CC71D25}" type="parTrans" cxnId="{34C679A4-762B-4E35-8084-3936606B644F}">
      <dgm:prSet/>
      <dgm:spPr/>
      <dgm:t>
        <a:bodyPr/>
        <a:lstStyle/>
        <a:p>
          <a:endParaRPr lang="en-CA" dirty="0"/>
        </a:p>
      </dgm:t>
    </dgm:pt>
    <dgm:pt modelId="{7933BD2D-6939-49D7-ACD5-84C787B1876F}" type="sibTrans" cxnId="{34C679A4-762B-4E35-8084-3936606B644F}">
      <dgm:prSet/>
      <dgm:spPr/>
      <dgm:t>
        <a:bodyPr/>
        <a:lstStyle/>
        <a:p>
          <a:endParaRPr lang="en-CA"/>
        </a:p>
      </dgm:t>
    </dgm:pt>
    <dgm:pt modelId="{89121148-0275-46B2-A6DF-FEF69D86FBEF}">
      <dgm:prSet phldrT="[Text]"/>
      <dgm:spPr/>
      <dgm:t>
        <a:bodyPr/>
        <a:lstStyle/>
        <a:p>
          <a:r>
            <a:rPr lang="en-CA" dirty="0"/>
            <a:t>Records</a:t>
          </a:r>
        </a:p>
      </dgm:t>
    </dgm:pt>
    <dgm:pt modelId="{80463BFC-D691-4656-8768-D5DFF5D44E2A}" type="parTrans" cxnId="{716DA79B-4B0F-44D5-B6A5-A8D3D1291902}">
      <dgm:prSet/>
      <dgm:spPr/>
      <dgm:t>
        <a:bodyPr/>
        <a:lstStyle/>
        <a:p>
          <a:endParaRPr lang="en-CA" dirty="0"/>
        </a:p>
      </dgm:t>
    </dgm:pt>
    <dgm:pt modelId="{9439D52C-766B-434A-94C8-C3F2A393931A}" type="sibTrans" cxnId="{716DA79B-4B0F-44D5-B6A5-A8D3D1291902}">
      <dgm:prSet/>
      <dgm:spPr/>
      <dgm:t>
        <a:bodyPr/>
        <a:lstStyle/>
        <a:p>
          <a:endParaRPr lang="en-CA"/>
        </a:p>
      </dgm:t>
    </dgm:pt>
    <dgm:pt modelId="{CE98C046-CB90-4059-819C-462F14E02C8D}">
      <dgm:prSet phldrT="[Text]"/>
      <dgm:spPr/>
      <dgm:t>
        <a:bodyPr/>
        <a:lstStyle/>
        <a:p>
          <a:r>
            <a:rPr lang="en-CA" dirty="0"/>
            <a:t>Interviews</a:t>
          </a:r>
        </a:p>
      </dgm:t>
    </dgm:pt>
    <dgm:pt modelId="{B6727E50-35E3-4B0B-AAC7-62F913297827}" type="parTrans" cxnId="{9043D9B6-557C-4C3E-9118-E1A2089A9ED5}">
      <dgm:prSet/>
      <dgm:spPr/>
      <dgm:t>
        <a:bodyPr/>
        <a:lstStyle/>
        <a:p>
          <a:endParaRPr lang="en-CA" dirty="0"/>
        </a:p>
      </dgm:t>
    </dgm:pt>
    <dgm:pt modelId="{BDD04F56-F50A-4F17-ADB2-8621427A5C28}" type="sibTrans" cxnId="{9043D9B6-557C-4C3E-9118-E1A2089A9ED5}">
      <dgm:prSet/>
      <dgm:spPr/>
      <dgm:t>
        <a:bodyPr/>
        <a:lstStyle/>
        <a:p>
          <a:endParaRPr lang="en-CA"/>
        </a:p>
      </dgm:t>
    </dgm:pt>
    <dgm:pt modelId="{BD2F0493-AD4F-4A8B-8834-76EF3FF584E9}" type="pres">
      <dgm:prSet presAssocID="{D7DECA0C-EACD-47B4-8B49-DF02A56A73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14D3A3-B2B4-4A28-B97A-EC89008B642D}" type="pres">
      <dgm:prSet presAssocID="{91DE1A87-4A47-4624-A2D7-DBAE909FE130}" presName="root1" presStyleCnt="0"/>
      <dgm:spPr/>
    </dgm:pt>
    <dgm:pt modelId="{26D331ED-1E8A-4522-8E3D-C04BEF126DBB}" type="pres">
      <dgm:prSet presAssocID="{91DE1A87-4A47-4624-A2D7-DBAE909FE13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BC179-1C54-4CFE-A163-C5D1763ADA91}" type="pres">
      <dgm:prSet presAssocID="{91DE1A87-4A47-4624-A2D7-DBAE909FE130}" presName="level2hierChild" presStyleCnt="0"/>
      <dgm:spPr/>
    </dgm:pt>
    <dgm:pt modelId="{FFAE9574-430E-4EA0-9904-C520E2197C46}" type="pres">
      <dgm:prSet presAssocID="{220E590E-ACF1-4F13-9CB1-0F6226D06E9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44A9164-8C41-4EF5-8352-15046DB47C86}" type="pres">
      <dgm:prSet presAssocID="{220E590E-ACF1-4F13-9CB1-0F6226D06E9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0688E2F-54FB-463D-83B2-F6739D0D858A}" type="pres">
      <dgm:prSet presAssocID="{908B3D10-7EFD-4AC1-9739-6BFC79082F3F}" presName="root2" presStyleCnt="0"/>
      <dgm:spPr/>
    </dgm:pt>
    <dgm:pt modelId="{BF19F64C-B39E-47E7-AB0E-00573FC3D15C}" type="pres">
      <dgm:prSet presAssocID="{908B3D10-7EFD-4AC1-9739-6BFC79082F3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54DB58-0C12-4FA6-9185-E9843FD736C4}" type="pres">
      <dgm:prSet presAssocID="{908B3D10-7EFD-4AC1-9739-6BFC79082F3F}" presName="level3hierChild" presStyleCnt="0"/>
      <dgm:spPr/>
    </dgm:pt>
    <dgm:pt modelId="{0CA600B7-9F7C-4CFB-A790-60B8454AB1C5}" type="pres">
      <dgm:prSet presAssocID="{7DCD38B5-D9E6-4823-9928-6C561F1AEEC4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F834B962-BDFB-41C1-A63D-A2156D58882B}" type="pres">
      <dgm:prSet presAssocID="{7DCD38B5-D9E6-4823-9928-6C561F1AEEC4}" presName="connTx" presStyleLbl="parChTrans1D3" presStyleIdx="0" presStyleCnt="6"/>
      <dgm:spPr/>
      <dgm:t>
        <a:bodyPr/>
        <a:lstStyle/>
        <a:p>
          <a:endParaRPr lang="en-US"/>
        </a:p>
      </dgm:t>
    </dgm:pt>
    <dgm:pt modelId="{C95D588C-2EE2-48F7-A7E8-45D716E67D8F}" type="pres">
      <dgm:prSet presAssocID="{F6EB97D1-6694-4F57-BFE1-EB445C67D167}" presName="root2" presStyleCnt="0"/>
      <dgm:spPr/>
    </dgm:pt>
    <dgm:pt modelId="{A6332C5D-6BB1-4B8D-B7BB-6956CDF7AE10}" type="pres">
      <dgm:prSet presAssocID="{F6EB97D1-6694-4F57-BFE1-EB445C67D167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EB174-1153-4C9B-BF7D-3EA2884A3DB2}" type="pres">
      <dgm:prSet presAssocID="{F6EB97D1-6694-4F57-BFE1-EB445C67D167}" presName="level3hierChild" presStyleCnt="0"/>
      <dgm:spPr/>
    </dgm:pt>
    <dgm:pt modelId="{41CD56FE-8017-41D6-A3BD-DD116F966F37}" type="pres">
      <dgm:prSet presAssocID="{D90CE96D-A935-4291-89AB-AC025CC71D25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4E1CD9B1-3C97-432E-94D7-DED78BC4EDF5}" type="pres">
      <dgm:prSet presAssocID="{D90CE96D-A935-4291-89AB-AC025CC71D25}" presName="connTx" presStyleLbl="parChTrans1D3" presStyleIdx="1" presStyleCnt="6"/>
      <dgm:spPr/>
      <dgm:t>
        <a:bodyPr/>
        <a:lstStyle/>
        <a:p>
          <a:endParaRPr lang="en-US"/>
        </a:p>
      </dgm:t>
    </dgm:pt>
    <dgm:pt modelId="{913EE235-4A64-4ED3-A9E5-094E31E11DA0}" type="pres">
      <dgm:prSet presAssocID="{28CABE75-A1D0-4B70-A97F-9FAF9BD352CE}" presName="root2" presStyleCnt="0"/>
      <dgm:spPr/>
    </dgm:pt>
    <dgm:pt modelId="{CEB60377-7B3B-466A-92DF-E69BE2A2B45D}" type="pres">
      <dgm:prSet presAssocID="{28CABE75-A1D0-4B70-A97F-9FAF9BD352CE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A196D-E187-4A3C-9386-46A729A8EA14}" type="pres">
      <dgm:prSet presAssocID="{28CABE75-A1D0-4B70-A97F-9FAF9BD352CE}" presName="level3hierChild" presStyleCnt="0"/>
      <dgm:spPr/>
    </dgm:pt>
    <dgm:pt modelId="{95D21236-2DB4-4DE9-833D-2489005EC7A9}" type="pres">
      <dgm:prSet presAssocID="{829F3C41-8311-402C-9701-6A094D78170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8059578-CEAE-4402-90ED-20F0EAA43CE7}" type="pres">
      <dgm:prSet presAssocID="{829F3C41-8311-402C-9701-6A094D78170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3DB1BCF-A793-4569-96C0-E8201D8FD553}" type="pres">
      <dgm:prSet presAssocID="{4B5C5258-ABAB-4F6E-8871-46FC748B726F}" presName="root2" presStyleCnt="0"/>
      <dgm:spPr/>
    </dgm:pt>
    <dgm:pt modelId="{D2944B5F-45D6-497D-B136-587B0A52D332}" type="pres">
      <dgm:prSet presAssocID="{4B5C5258-ABAB-4F6E-8871-46FC748B726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DD6957-467F-480D-83C8-C82248388E34}" type="pres">
      <dgm:prSet presAssocID="{4B5C5258-ABAB-4F6E-8871-46FC748B726F}" presName="level3hierChild" presStyleCnt="0"/>
      <dgm:spPr/>
    </dgm:pt>
    <dgm:pt modelId="{A35D3800-2ADC-4948-AA30-90E04406B334}" type="pres">
      <dgm:prSet presAssocID="{F4DF577B-9900-42CC-A5B3-82EBC9647C70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714CD684-61AC-4BF5-8AB7-21A6E10619FD}" type="pres">
      <dgm:prSet presAssocID="{F4DF577B-9900-42CC-A5B3-82EBC9647C70}" presName="connTx" presStyleLbl="parChTrans1D3" presStyleIdx="2" presStyleCnt="6"/>
      <dgm:spPr/>
      <dgm:t>
        <a:bodyPr/>
        <a:lstStyle/>
        <a:p>
          <a:endParaRPr lang="en-US"/>
        </a:p>
      </dgm:t>
    </dgm:pt>
    <dgm:pt modelId="{59B887FC-F5FB-408B-96E3-14C49F9F3152}" type="pres">
      <dgm:prSet presAssocID="{53C9861C-7B52-4CA8-9DEE-1D29BBEDEC3C}" presName="root2" presStyleCnt="0"/>
      <dgm:spPr/>
    </dgm:pt>
    <dgm:pt modelId="{C3A96FFF-6CD0-47A2-8AA1-8B4DBFFF68D5}" type="pres">
      <dgm:prSet presAssocID="{53C9861C-7B52-4CA8-9DEE-1D29BBEDEC3C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055845-2928-400B-B3C9-B2D6DD6AF997}" type="pres">
      <dgm:prSet presAssocID="{53C9861C-7B52-4CA8-9DEE-1D29BBEDEC3C}" presName="level3hierChild" presStyleCnt="0"/>
      <dgm:spPr/>
    </dgm:pt>
    <dgm:pt modelId="{A52354A3-47BC-435A-A779-2D335E04A205}" type="pres">
      <dgm:prSet presAssocID="{507CA9FA-E946-4D3A-BC9A-571016119727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E69B1B49-D8EC-4D68-972D-E982779EEC42}" type="pres">
      <dgm:prSet presAssocID="{507CA9FA-E946-4D3A-BC9A-571016119727}" presName="connTx" presStyleLbl="parChTrans1D3" presStyleIdx="3" presStyleCnt="6"/>
      <dgm:spPr/>
      <dgm:t>
        <a:bodyPr/>
        <a:lstStyle/>
        <a:p>
          <a:endParaRPr lang="en-US"/>
        </a:p>
      </dgm:t>
    </dgm:pt>
    <dgm:pt modelId="{44B953A1-1FE8-45BF-9061-432B822DE0B0}" type="pres">
      <dgm:prSet presAssocID="{5E90EE4E-F9C7-4F5F-8AA0-3A557C6FAD78}" presName="root2" presStyleCnt="0"/>
      <dgm:spPr/>
    </dgm:pt>
    <dgm:pt modelId="{4FBED7CF-6DB8-40C7-AE2A-8F0FB9A7EDC9}" type="pres">
      <dgm:prSet presAssocID="{5E90EE4E-F9C7-4F5F-8AA0-3A557C6FAD78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29FDDE-EC76-42C7-951B-31D90A79CB40}" type="pres">
      <dgm:prSet presAssocID="{5E90EE4E-F9C7-4F5F-8AA0-3A557C6FAD78}" presName="level3hierChild" presStyleCnt="0"/>
      <dgm:spPr/>
    </dgm:pt>
    <dgm:pt modelId="{9CB9458C-8C90-42AA-A50E-25999757A84E}" type="pres">
      <dgm:prSet presAssocID="{BFD0EF0F-0750-48AE-82EF-A21E8F07E0C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0080024-56F5-493D-BAE0-D719F4C2D2AB}" type="pres">
      <dgm:prSet presAssocID="{BFD0EF0F-0750-48AE-82EF-A21E8F07E0C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F63CDA8-F983-488C-8741-359336BE9884}" type="pres">
      <dgm:prSet presAssocID="{7E736BB3-0311-4AA9-9907-ED8DFFC8768F}" presName="root2" presStyleCnt="0"/>
      <dgm:spPr/>
    </dgm:pt>
    <dgm:pt modelId="{A43EF3A6-A850-445C-8050-16CCB5857620}" type="pres">
      <dgm:prSet presAssocID="{7E736BB3-0311-4AA9-9907-ED8DFFC8768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164C0-D690-4B3C-8635-27BF58BB2B6F}" type="pres">
      <dgm:prSet presAssocID="{7E736BB3-0311-4AA9-9907-ED8DFFC8768F}" presName="level3hierChild" presStyleCnt="0"/>
      <dgm:spPr/>
    </dgm:pt>
    <dgm:pt modelId="{B0066CB0-C4B3-494C-8935-729F4D317B0A}" type="pres">
      <dgm:prSet presAssocID="{80463BFC-D691-4656-8768-D5DFF5D44E2A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6D2D267B-C15E-444E-802E-F5A5BEEFA869}" type="pres">
      <dgm:prSet presAssocID="{80463BFC-D691-4656-8768-D5DFF5D44E2A}" presName="connTx" presStyleLbl="parChTrans1D3" presStyleIdx="4" presStyleCnt="6"/>
      <dgm:spPr/>
      <dgm:t>
        <a:bodyPr/>
        <a:lstStyle/>
        <a:p>
          <a:endParaRPr lang="en-US"/>
        </a:p>
      </dgm:t>
    </dgm:pt>
    <dgm:pt modelId="{D2CEAAB9-241B-4149-A5AB-68CAAEE016FE}" type="pres">
      <dgm:prSet presAssocID="{89121148-0275-46B2-A6DF-FEF69D86FBEF}" presName="root2" presStyleCnt="0"/>
      <dgm:spPr/>
    </dgm:pt>
    <dgm:pt modelId="{584595A7-5B3D-4C20-A11F-407D71007F3D}" type="pres">
      <dgm:prSet presAssocID="{89121148-0275-46B2-A6DF-FEF69D86FBEF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F304B8-8C12-4A0D-A2AF-EA58DD6E0689}" type="pres">
      <dgm:prSet presAssocID="{89121148-0275-46B2-A6DF-FEF69D86FBEF}" presName="level3hierChild" presStyleCnt="0"/>
      <dgm:spPr/>
    </dgm:pt>
    <dgm:pt modelId="{0A6FB28B-9057-4666-8CA0-3DEE3DF14C63}" type="pres">
      <dgm:prSet presAssocID="{B6727E50-35E3-4B0B-AAC7-62F913297827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F6D0B028-86BE-4BE8-8C94-EBA777D235E5}" type="pres">
      <dgm:prSet presAssocID="{B6727E50-35E3-4B0B-AAC7-62F913297827}" presName="connTx" presStyleLbl="parChTrans1D3" presStyleIdx="5" presStyleCnt="6"/>
      <dgm:spPr/>
      <dgm:t>
        <a:bodyPr/>
        <a:lstStyle/>
        <a:p>
          <a:endParaRPr lang="en-US"/>
        </a:p>
      </dgm:t>
    </dgm:pt>
    <dgm:pt modelId="{F74C5731-4ACA-4B41-B6E6-CAE04D2AD60E}" type="pres">
      <dgm:prSet presAssocID="{CE98C046-CB90-4059-819C-462F14E02C8D}" presName="root2" presStyleCnt="0"/>
      <dgm:spPr/>
    </dgm:pt>
    <dgm:pt modelId="{A186945D-F7E6-4EA2-BBA5-838BD1970FB9}" type="pres">
      <dgm:prSet presAssocID="{CE98C046-CB90-4059-819C-462F14E02C8D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7862E-6321-42CE-8A0A-18405E5F93A0}" type="pres">
      <dgm:prSet presAssocID="{CE98C046-CB90-4059-819C-462F14E02C8D}" presName="level3hierChild" presStyleCnt="0"/>
      <dgm:spPr/>
    </dgm:pt>
  </dgm:ptLst>
  <dgm:cxnLst>
    <dgm:cxn modelId="{3C2DDDBE-72C3-4E88-9073-5941DB1E6619}" type="presOf" srcId="{220E590E-ACF1-4F13-9CB1-0F6226D06E9C}" destId="{444A9164-8C41-4EF5-8352-15046DB47C86}" srcOrd="1" destOrd="0" presId="urn:microsoft.com/office/officeart/2005/8/layout/hierarchy2"/>
    <dgm:cxn modelId="{1AA4D9A0-95F5-4A82-9699-0BED637A3B80}" srcId="{908B3D10-7EFD-4AC1-9739-6BFC79082F3F}" destId="{F6EB97D1-6694-4F57-BFE1-EB445C67D167}" srcOrd="0" destOrd="0" parTransId="{7DCD38B5-D9E6-4823-9928-6C561F1AEEC4}" sibTransId="{BBCEF8D0-C928-4E9B-88C5-850731A65294}"/>
    <dgm:cxn modelId="{001D799E-AB55-4611-9EA2-38632740F651}" type="presOf" srcId="{89121148-0275-46B2-A6DF-FEF69D86FBEF}" destId="{584595A7-5B3D-4C20-A11F-407D71007F3D}" srcOrd="0" destOrd="0" presId="urn:microsoft.com/office/officeart/2005/8/layout/hierarchy2"/>
    <dgm:cxn modelId="{9B3C290C-40B4-4E1A-B9B6-E30975DA0D56}" type="presOf" srcId="{7DCD38B5-D9E6-4823-9928-6C561F1AEEC4}" destId="{0CA600B7-9F7C-4CFB-A790-60B8454AB1C5}" srcOrd="0" destOrd="0" presId="urn:microsoft.com/office/officeart/2005/8/layout/hierarchy2"/>
    <dgm:cxn modelId="{00398804-057F-4152-BF35-24C15B8F213F}" type="presOf" srcId="{908B3D10-7EFD-4AC1-9739-6BFC79082F3F}" destId="{BF19F64C-B39E-47E7-AB0E-00573FC3D15C}" srcOrd="0" destOrd="0" presId="urn:microsoft.com/office/officeart/2005/8/layout/hierarchy2"/>
    <dgm:cxn modelId="{92964D03-080F-4AB6-B846-B952512596E2}" type="presOf" srcId="{D7DECA0C-EACD-47B4-8B49-DF02A56A7318}" destId="{BD2F0493-AD4F-4A8B-8834-76EF3FF584E9}" srcOrd="0" destOrd="0" presId="urn:microsoft.com/office/officeart/2005/8/layout/hierarchy2"/>
    <dgm:cxn modelId="{57108FA3-5AEC-48FF-BCBE-35BDDE730489}" srcId="{91DE1A87-4A47-4624-A2D7-DBAE909FE130}" destId="{4B5C5258-ABAB-4F6E-8871-46FC748B726F}" srcOrd="1" destOrd="0" parTransId="{829F3C41-8311-402C-9701-6A094D781709}" sibTransId="{447B3540-2B12-4D45-832F-F90212199E26}"/>
    <dgm:cxn modelId="{B379A934-9EB5-4FC4-AEFE-71338BA5DFEB}" type="presOf" srcId="{507CA9FA-E946-4D3A-BC9A-571016119727}" destId="{A52354A3-47BC-435A-A779-2D335E04A205}" srcOrd="0" destOrd="0" presId="urn:microsoft.com/office/officeart/2005/8/layout/hierarchy2"/>
    <dgm:cxn modelId="{28D5E600-F19A-4802-8894-B7C95D167E26}" type="presOf" srcId="{F6EB97D1-6694-4F57-BFE1-EB445C67D167}" destId="{A6332C5D-6BB1-4B8D-B7BB-6956CDF7AE10}" srcOrd="0" destOrd="0" presId="urn:microsoft.com/office/officeart/2005/8/layout/hierarchy2"/>
    <dgm:cxn modelId="{AFB4026F-92EC-45F0-8FB2-217818BD2748}" type="presOf" srcId="{80463BFC-D691-4656-8768-D5DFF5D44E2A}" destId="{6D2D267B-C15E-444E-802E-F5A5BEEFA869}" srcOrd="1" destOrd="0" presId="urn:microsoft.com/office/officeart/2005/8/layout/hierarchy2"/>
    <dgm:cxn modelId="{568858F3-F136-4877-B563-A6EAE15E1FBC}" type="presOf" srcId="{D90CE96D-A935-4291-89AB-AC025CC71D25}" destId="{4E1CD9B1-3C97-432E-94D7-DED78BC4EDF5}" srcOrd="1" destOrd="0" presId="urn:microsoft.com/office/officeart/2005/8/layout/hierarchy2"/>
    <dgm:cxn modelId="{DCECCC6F-D14C-420A-8C11-38E876A769A8}" type="presOf" srcId="{53C9861C-7B52-4CA8-9DEE-1D29BBEDEC3C}" destId="{C3A96FFF-6CD0-47A2-8AA1-8B4DBFFF68D5}" srcOrd="0" destOrd="0" presId="urn:microsoft.com/office/officeart/2005/8/layout/hierarchy2"/>
    <dgm:cxn modelId="{BD3B1183-B3FE-497D-935E-0C139A5396EB}" srcId="{91DE1A87-4A47-4624-A2D7-DBAE909FE130}" destId="{7E736BB3-0311-4AA9-9907-ED8DFFC8768F}" srcOrd="2" destOrd="0" parTransId="{BFD0EF0F-0750-48AE-82EF-A21E8F07E0CC}" sibTransId="{81064967-634C-4AC7-BFE6-3924BB38953E}"/>
    <dgm:cxn modelId="{2323491F-A0C1-4ABE-84F1-6745E603FAB7}" type="presOf" srcId="{B6727E50-35E3-4B0B-AAC7-62F913297827}" destId="{F6D0B028-86BE-4BE8-8C94-EBA777D235E5}" srcOrd="1" destOrd="0" presId="urn:microsoft.com/office/officeart/2005/8/layout/hierarchy2"/>
    <dgm:cxn modelId="{D19592BC-A8C4-4982-A2EB-0CF6BDFC0D1D}" type="presOf" srcId="{4B5C5258-ABAB-4F6E-8871-46FC748B726F}" destId="{D2944B5F-45D6-497D-B136-587B0A52D332}" srcOrd="0" destOrd="0" presId="urn:microsoft.com/office/officeart/2005/8/layout/hierarchy2"/>
    <dgm:cxn modelId="{5ACBBF55-1118-4746-9D46-996771E3502C}" type="presOf" srcId="{5E90EE4E-F9C7-4F5F-8AA0-3A557C6FAD78}" destId="{4FBED7CF-6DB8-40C7-AE2A-8F0FB9A7EDC9}" srcOrd="0" destOrd="0" presId="urn:microsoft.com/office/officeart/2005/8/layout/hierarchy2"/>
    <dgm:cxn modelId="{716DA79B-4B0F-44D5-B6A5-A8D3D1291902}" srcId="{7E736BB3-0311-4AA9-9907-ED8DFFC8768F}" destId="{89121148-0275-46B2-A6DF-FEF69D86FBEF}" srcOrd="0" destOrd="0" parTransId="{80463BFC-D691-4656-8768-D5DFF5D44E2A}" sibTransId="{9439D52C-766B-434A-94C8-C3F2A393931A}"/>
    <dgm:cxn modelId="{E7EB4944-87DC-4501-8E86-3F49A0A4A09F}" type="presOf" srcId="{91DE1A87-4A47-4624-A2D7-DBAE909FE130}" destId="{26D331ED-1E8A-4522-8E3D-C04BEF126DBB}" srcOrd="0" destOrd="0" presId="urn:microsoft.com/office/officeart/2005/8/layout/hierarchy2"/>
    <dgm:cxn modelId="{3FA62313-0971-4764-951B-B35CFF39CBBB}" type="presOf" srcId="{80463BFC-D691-4656-8768-D5DFF5D44E2A}" destId="{B0066CB0-C4B3-494C-8935-729F4D317B0A}" srcOrd="0" destOrd="0" presId="urn:microsoft.com/office/officeart/2005/8/layout/hierarchy2"/>
    <dgm:cxn modelId="{85FB7FD8-2858-4E09-B476-0E03DB80BD9C}" type="presOf" srcId="{BFD0EF0F-0750-48AE-82EF-A21E8F07E0CC}" destId="{9CB9458C-8C90-42AA-A50E-25999757A84E}" srcOrd="0" destOrd="0" presId="urn:microsoft.com/office/officeart/2005/8/layout/hierarchy2"/>
    <dgm:cxn modelId="{1B67415F-A0B8-4E74-A15E-0EC6E7316621}" type="presOf" srcId="{F4DF577B-9900-42CC-A5B3-82EBC9647C70}" destId="{A35D3800-2ADC-4948-AA30-90E04406B334}" srcOrd="0" destOrd="0" presId="urn:microsoft.com/office/officeart/2005/8/layout/hierarchy2"/>
    <dgm:cxn modelId="{FC51A9F0-2951-434A-A92B-1F2BB64E6A57}" srcId="{91DE1A87-4A47-4624-A2D7-DBAE909FE130}" destId="{908B3D10-7EFD-4AC1-9739-6BFC79082F3F}" srcOrd="0" destOrd="0" parTransId="{220E590E-ACF1-4F13-9CB1-0F6226D06E9C}" sibTransId="{8E04F9B9-E474-48EE-AD84-3D90B5C13E8A}"/>
    <dgm:cxn modelId="{D95F5844-3E2B-456A-B4F0-DF3507EB7CBB}" type="presOf" srcId="{CE98C046-CB90-4059-819C-462F14E02C8D}" destId="{A186945D-F7E6-4EA2-BBA5-838BD1970FB9}" srcOrd="0" destOrd="0" presId="urn:microsoft.com/office/officeart/2005/8/layout/hierarchy2"/>
    <dgm:cxn modelId="{34C679A4-762B-4E35-8084-3936606B644F}" srcId="{908B3D10-7EFD-4AC1-9739-6BFC79082F3F}" destId="{28CABE75-A1D0-4B70-A97F-9FAF9BD352CE}" srcOrd="1" destOrd="0" parTransId="{D90CE96D-A935-4291-89AB-AC025CC71D25}" sibTransId="{7933BD2D-6939-49D7-ACD5-84C787B1876F}"/>
    <dgm:cxn modelId="{9043D9B6-557C-4C3E-9118-E1A2089A9ED5}" srcId="{7E736BB3-0311-4AA9-9907-ED8DFFC8768F}" destId="{CE98C046-CB90-4059-819C-462F14E02C8D}" srcOrd="1" destOrd="0" parTransId="{B6727E50-35E3-4B0B-AAC7-62F913297827}" sibTransId="{BDD04F56-F50A-4F17-ADB2-8621427A5C28}"/>
    <dgm:cxn modelId="{54F3DA9E-BBEC-4D37-8074-59496A5D54F7}" type="presOf" srcId="{7DCD38B5-D9E6-4823-9928-6C561F1AEEC4}" destId="{F834B962-BDFB-41C1-A63D-A2156D58882B}" srcOrd="1" destOrd="0" presId="urn:microsoft.com/office/officeart/2005/8/layout/hierarchy2"/>
    <dgm:cxn modelId="{F2DBEA63-7E35-4D2A-AB1D-20BD00E9549B}" srcId="{D7DECA0C-EACD-47B4-8B49-DF02A56A7318}" destId="{91DE1A87-4A47-4624-A2D7-DBAE909FE130}" srcOrd="0" destOrd="0" parTransId="{B452B7AE-4534-480B-AE15-EF1914C27CE1}" sibTransId="{067F262B-EB64-4FF6-A0D1-97ACA630D4B9}"/>
    <dgm:cxn modelId="{FBB5A553-B0D8-4D01-97D6-C2861A729472}" type="presOf" srcId="{B6727E50-35E3-4B0B-AAC7-62F913297827}" destId="{0A6FB28B-9057-4666-8CA0-3DEE3DF14C63}" srcOrd="0" destOrd="0" presId="urn:microsoft.com/office/officeart/2005/8/layout/hierarchy2"/>
    <dgm:cxn modelId="{2D48758B-AAA5-4C8C-B6DB-AE3DE7183337}" type="presOf" srcId="{220E590E-ACF1-4F13-9CB1-0F6226D06E9C}" destId="{FFAE9574-430E-4EA0-9904-C520E2197C46}" srcOrd="0" destOrd="0" presId="urn:microsoft.com/office/officeart/2005/8/layout/hierarchy2"/>
    <dgm:cxn modelId="{13D9B9C8-4CA1-468E-AC56-DF5548A3F7A4}" type="presOf" srcId="{7E736BB3-0311-4AA9-9907-ED8DFFC8768F}" destId="{A43EF3A6-A850-445C-8050-16CCB5857620}" srcOrd="0" destOrd="0" presId="urn:microsoft.com/office/officeart/2005/8/layout/hierarchy2"/>
    <dgm:cxn modelId="{B8C5317D-319C-4F92-BF1A-249DE4AC2B88}" type="presOf" srcId="{829F3C41-8311-402C-9701-6A094D781709}" destId="{C8059578-CEAE-4402-90ED-20F0EAA43CE7}" srcOrd="1" destOrd="0" presId="urn:microsoft.com/office/officeart/2005/8/layout/hierarchy2"/>
    <dgm:cxn modelId="{95F86BDA-5FB2-4748-884D-F11625AD0C86}" type="presOf" srcId="{D90CE96D-A935-4291-89AB-AC025CC71D25}" destId="{41CD56FE-8017-41D6-A3BD-DD116F966F37}" srcOrd="0" destOrd="0" presId="urn:microsoft.com/office/officeart/2005/8/layout/hierarchy2"/>
    <dgm:cxn modelId="{9C1E1FCF-8CD3-4118-A60F-5C119D38BFC9}" type="presOf" srcId="{F4DF577B-9900-42CC-A5B3-82EBC9647C70}" destId="{714CD684-61AC-4BF5-8AB7-21A6E10619FD}" srcOrd="1" destOrd="0" presId="urn:microsoft.com/office/officeart/2005/8/layout/hierarchy2"/>
    <dgm:cxn modelId="{8D454299-DE15-457A-84D7-E7A425C36171}" type="presOf" srcId="{BFD0EF0F-0750-48AE-82EF-A21E8F07E0CC}" destId="{10080024-56F5-493D-BAE0-D719F4C2D2AB}" srcOrd="1" destOrd="0" presId="urn:microsoft.com/office/officeart/2005/8/layout/hierarchy2"/>
    <dgm:cxn modelId="{91B4098D-5079-4D8B-A7F5-605AE3EF3637}" type="presOf" srcId="{28CABE75-A1D0-4B70-A97F-9FAF9BD352CE}" destId="{CEB60377-7B3B-466A-92DF-E69BE2A2B45D}" srcOrd="0" destOrd="0" presId="urn:microsoft.com/office/officeart/2005/8/layout/hierarchy2"/>
    <dgm:cxn modelId="{FC9645FB-1BC4-4720-8402-F861CE117552}" type="presOf" srcId="{829F3C41-8311-402C-9701-6A094D781709}" destId="{95D21236-2DB4-4DE9-833D-2489005EC7A9}" srcOrd="0" destOrd="0" presId="urn:microsoft.com/office/officeart/2005/8/layout/hierarchy2"/>
    <dgm:cxn modelId="{05DD06E8-8A38-47FD-97C1-CFC29F3117F0}" type="presOf" srcId="{507CA9FA-E946-4D3A-BC9A-571016119727}" destId="{E69B1B49-D8EC-4D68-972D-E982779EEC42}" srcOrd="1" destOrd="0" presId="urn:microsoft.com/office/officeart/2005/8/layout/hierarchy2"/>
    <dgm:cxn modelId="{4C49A106-CBE2-4B91-85FD-64BE63B52FAA}" srcId="{4B5C5258-ABAB-4F6E-8871-46FC748B726F}" destId="{53C9861C-7B52-4CA8-9DEE-1D29BBEDEC3C}" srcOrd="0" destOrd="0" parTransId="{F4DF577B-9900-42CC-A5B3-82EBC9647C70}" sibTransId="{E664EEE1-2572-49D1-BAF2-F859C8AF8430}"/>
    <dgm:cxn modelId="{3D6D5D2D-30B9-452B-9E4C-0C6B5465E077}" srcId="{4B5C5258-ABAB-4F6E-8871-46FC748B726F}" destId="{5E90EE4E-F9C7-4F5F-8AA0-3A557C6FAD78}" srcOrd="1" destOrd="0" parTransId="{507CA9FA-E946-4D3A-BC9A-571016119727}" sibTransId="{EEC99A50-3B7C-420F-9A81-77F58AC9F122}"/>
    <dgm:cxn modelId="{552C7E86-C88D-4018-91F7-7662B39D09A3}" type="presParOf" srcId="{BD2F0493-AD4F-4A8B-8834-76EF3FF584E9}" destId="{D914D3A3-B2B4-4A28-B97A-EC89008B642D}" srcOrd="0" destOrd="0" presId="urn:microsoft.com/office/officeart/2005/8/layout/hierarchy2"/>
    <dgm:cxn modelId="{D21C71A2-F51A-47C9-A199-95D7AB1A35D7}" type="presParOf" srcId="{D914D3A3-B2B4-4A28-B97A-EC89008B642D}" destId="{26D331ED-1E8A-4522-8E3D-C04BEF126DBB}" srcOrd="0" destOrd="0" presId="urn:microsoft.com/office/officeart/2005/8/layout/hierarchy2"/>
    <dgm:cxn modelId="{A52778AE-11ED-431A-BBBD-5BFB56209593}" type="presParOf" srcId="{D914D3A3-B2B4-4A28-B97A-EC89008B642D}" destId="{ADABC179-1C54-4CFE-A163-C5D1763ADA91}" srcOrd="1" destOrd="0" presId="urn:microsoft.com/office/officeart/2005/8/layout/hierarchy2"/>
    <dgm:cxn modelId="{2C3A5B1D-7A1A-4709-B309-ED1F3B85109D}" type="presParOf" srcId="{ADABC179-1C54-4CFE-A163-C5D1763ADA91}" destId="{FFAE9574-430E-4EA0-9904-C520E2197C46}" srcOrd="0" destOrd="0" presId="urn:microsoft.com/office/officeart/2005/8/layout/hierarchy2"/>
    <dgm:cxn modelId="{4D807755-4B06-4188-A0A2-DB0B77979F1E}" type="presParOf" srcId="{FFAE9574-430E-4EA0-9904-C520E2197C46}" destId="{444A9164-8C41-4EF5-8352-15046DB47C86}" srcOrd="0" destOrd="0" presId="urn:microsoft.com/office/officeart/2005/8/layout/hierarchy2"/>
    <dgm:cxn modelId="{36B83B79-55B4-482A-84C1-28E15B6597AB}" type="presParOf" srcId="{ADABC179-1C54-4CFE-A163-C5D1763ADA91}" destId="{20688E2F-54FB-463D-83B2-F6739D0D858A}" srcOrd="1" destOrd="0" presId="urn:microsoft.com/office/officeart/2005/8/layout/hierarchy2"/>
    <dgm:cxn modelId="{42F97CCF-BEF5-4CC1-8B7E-11C6131AF359}" type="presParOf" srcId="{20688E2F-54FB-463D-83B2-F6739D0D858A}" destId="{BF19F64C-B39E-47E7-AB0E-00573FC3D15C}" srcOrd="0" destOrd="0" presId="urn:microsoft.com/office/officeart/2005/8/layout/hierarchy2"/>
    <dgm:cxn modelId="{7C989FBF-53EF-4C2C-8114-FF201C5ED7CD}" type="presParOf" srcId="{20688E2F-54FB-463D-83B2-F6739D0D858A}" destId="{B954DB58-0C12-4FA6-9185-E9843FD736C4}" srcOrd="1" destOrd="0" presId="urn:microsoft.com/office/officeart/2005/8/layout/hierarchy2"/>
    <dgm:cxn modelId="{77D177D8-4EF4-40CB-81C1-5A717B82B2BF}" type="presParOf" srcId="{B954DB58-0C12-4FA6-9185-E9843FD736C4}" destId="{0CA600B7-9F7C-4CFB-A790-60B8454AB1C5}" srcOrd="0" destOrd="0" presId="urn:microsoft.com/office/officeart/2005/8/layout/hierarchy2"/>
    <dgm:cxn modelId="{39F9B242-70F3-49F8-A922-E95EAA8C48DA}" type="presParOf" srcId="{0CA600B7-9F7C-4CFB-A790-60B8454AB1C5}" destId="{F834B962-BDFB-41C1-A63D-A2156D58882B}" srcOrd="0" destOrd="0" presId="urn:microsoft.com/office/officeart/2005/8/layout/hierarchy2"/>
    <dgm:cxn modelId="{0312DC5A-11CA-4573-B7C0-DFC65BA04A80}" type="presParOf" srcId="{B954DB58-0C12-4FA6-9185-E9843FD736C4}" destId="{C95D588C-2EE2-48F7-A7E8-45D716E67D8F}" srcOrd="1" destOrd="0" presId="urn:microsoft.com/office/officeart/2005/8/layout/hierarchy2"/>
    <dgm:cxn modelId="{3F7357F0-6668-4B21-A882-DB039949AC46}" type="presParOf" srcId="{C95D588C-2EE2-48F7-A7E8-45D716E67D8F}" destId="{A6332C5D-6BB1-4B8D-B7BB-6956CDF7AE10}" srcOrd="0" destOrd="0" presId="urn:microsoft.com/office/officeart/2005/8/layout/hierarchy2"/>
    <dgm:cxn modelId="{F43DEF38-24BE-40CE-9198-C384C015D8EB}" type="presParOf" srcId="{C95D588C-2EE2-48F7-A7E8-45D716E67D8F}" destId="{B29EB174-1153-4C9B-BF7D-3EA2884A3DB2}" srcOrd="1" destOrd="0" presId="urn:microsoft.com/office/officeart/2005/8/layout/hierarchy2"/>
    <dgm:cxn modelId="{88E9722C-4230-4A6D-8219-0C925E9BB9EA}" type="presParOf" srcId="{B954DB58-0C12-4FA6-9185-E9843FD736C4}" destId="{41CD56FE-8017-41D6-A3BD-DD116F966F37}" srcOrd="2" destOrd="0" presId="urn:microsoft.com/office/officeart/2005/8/layout/hierarchy2"/>
    <dgm:cxn modelId="{4ABA2316-5A40-4D9D-B385-B84FA6AF4F54}" type="presParOf" srcId="{41CD56FE-8017-41D6-A3BD-DD116F966F37}" destId="{4E1CD9B1-3C97-432E-94D7-DED78BC4EDF5}" srcOrd="0" destOrd="0" presId="urn:microsoft.com/office/officeart/2005/8/layout/hierarchy2"/>
    <dgm:cxn modelId="{F86C007A-38ED-4C6B-8A79-F9BF86647A21}" type="presParOf" srcId="{B954DB58-0C12-4FA6-9185-E9843FD736C4}" destId="{913EE235-4A64-4ED3-A9E5-094E31E11DA0}" srcOrd="3" destOrd="0" presId="urn:microsoft.com/office/officeart/2005/8/layout/hierarchy2"/>
    <dgm:cxn modelId="{E927D683-D69F-4C65-898A-292C6BD785A7}" type="presParOf" srcId="{913EE235-4A64-4ED3-A9E5-094E31E11DA0}" destId="{CEB60377-7B3B-466A-92DF-E69BE2A2B45D}" srcOrd="0" destOrd="0" presId="urn:microsoft.com/office/officeart/2005/8/layout/hierarchy2"/>
    <dgm:cxn modelId="{2F7A0FF8-5500-40EB-ABAB-482DE8D6E0D7}" type="presParOf" srcId="{913EE235-4A64-4ED3-A9E5-094E31E11DA0}" destId="{C66A196D-E187-4A3C-9386-46A729A8EA14}" srcOrd="1" destOrd="0" presId="urn:microsoft.com/office/officeart/2005/8/layout/hierarchy2"/>
    <dgm:cxn modelId="{03DC1900-792F-48FA-8847-78CAE35F9811}" type="presParOf" srcId="{ADABC179-1C54-4CFE-A163-C5D1763ADA91}" destId="{95D21236-2DB4-4DE9-833D-2489005EC7A9}" srcOrd="2" destOrd="0" presId="urn:microsoft.com/office/officeart/2005/8/layout/hierarchy2"/>
    <dgm:cxn modelId="{D8B67149-F8B2-4572-8348-A35BBF711CBA}" type="presParOf" srcId="{95D21236-2DB4-4DE9-833D-2489005EC7A9}" destId="{C8059578-CEAE-4402-90ED-20F0EAA43CE7}" srcOrd="0" destOrd="0" presId="urn:microsoft.com/office/officeart/2005/8/layout/hierarchy2"/>
    <dgm:cxn modelId="{5270B60D-F58F-4D83-939B-7ADB7E3296CC}" type="presParOf" srcId="{ADABC179-1C54-4CFE-A163-C5D1763ADA91}" destId="{53DB1BCF-A793-4569-96C0-E8201D8FD553}" srcOrd="3" destOrd="0" presId="urn:microsoft.com/office/officeart/2005/8/layout/hierarchy2"/>
    <dgm:cxn modelId="{4C24EE8E-7523-4DD0-A28B-518070C6ECB7}" type="presParOf" srcId="{53DB1BCF-A793-4569-96C0-E8201D8FD553}" destId="{D2944B5F-45D6-497D-B136-587B0A52D332}" srcOrd="0" destOrd="0" presId="urn:microsoft.com/office/officeart/2005/8/layout/hierarchy2"/>
    <dgm:cxn modelId="{8D4699D4-212E-440A-AD87-6E5F3BE2DAAC}" type="presParOf" srcId="{53DB1BCF-A793-4569-96C0-E8201D8FD553}" destId="{9ADD6957-467F-480D-83C8-C82248388E34}" srcOrd="1" destOrd="0" presId="urn:microsoft.com/office/officeart/2005/8/layout/hierarchy2"/>
    <dgm:cxn modelId="{2798D7CE-5F80-492A-AD56-8C0149ED6F5F}" type="presParOf" srcId="{9ADD6957-467F-480D-83C8-C82248388E34}" destId="{A35D3800-2ADC-4948-AA30-90E04406B334}" srcOrd="0" destOrd="0" presId="urn:microsoft.com/office/officeart/2005/8/layout/hierarchy2"/>
    <dgm:cxn modelId="{E3757EE1-FF19-448E-8500-A737DC3C1FFF}" type="presParOf" srcId="{A35D3800-2ADC-4948-AA30-90E04406B334}" destId="{714CD684-61AC-4BF5-8AB7-21A6E10619FD}" srcOrd="0" destOrd="0" presId="urn:microsoft.com/office/officeart/2005/8/layout/hierarchy2"/>
    <dgm:cxn modelId="{E696DAC4-3113-4BAF-8FF6-5051733FF610}" type="presParOf" srcId="{9ADD6957-467F-480D-83C8-C82248388E34}" destId="{59B887FC-F5FB-408B-96E3-14C49F9F3152}" srcOrd="1" destOrd="0" presId="urn:microsoft.com/office/officeart/2005/8/layout/hierarchy2"/>
    <dgm:cxn modelId="{A37A1A7F-5FF0-4E12-ADAD-201C0409D193}" type="presParOf" srcId="{59B887FC-F5FB-408B-96E3-14C49F9F3152}" destId="{C3A96FFF-6CD0-47A2-8AA1-8B4DBFFF68D5}" srcOrd="0" destOrd="0" presId="urn:microsoft.com/office/officeart/2005/8/layout/hierarchy2"/>
    <dgm:cxn modelId="{8CAA2E9B-CDC3-49DE-A6F2-059CE986506F}" type="presParOf" srcId="{59B887FC-F5FB-408B-96E3-14C49F9F3152}" destId="{CF055845-2928-400B-B3C9-B2D6DD6AF997}" srcOrd="1" destOrd="0" presId="urn:microsoft.com/office/officeart/2005/8/layout/hierarchy2"/>
    <dgm:cxn modelId="{B24AAC7F-1D72-429B-B4E5-25C9A79FC0EF}" type="presParOf" srcId="{9ADD6957-467F-480D-83C8-C82248388E34}" destId="{A52354A3-47BC-435A-A779-2D335E04A205}" srcOrd="2" destOrd="0" presId="urn:microsoft.com/office/officeart/2005/8/layout/hierarchy2"/>
    <dgm:cxn modelId="{F8D06AB7-2E40-4F79-BE13-339C734062FD}" type="presParOf" srcId="{A52354A3-47BC-435A-A779-2D335E04A205}" destId="{E69B1B49-D8EC-4D68-972D-E982779EEC42}" srcOrd="0" destOrd="0" presId="urn:microsoft.com/office/officeart/2005/8/layout/hierarchy2"/>
    <dgm:cxn modelId="{12437727-B55F-447F-976B-778D5EDECBB7}" type="presParOf" srcId="{9ADD6957-467F-480D-83C8-C82248388E34}" destId="{44B953A1-1FE8-45BF-9061-432B822DE0B0}" srcOrd="3" destOrd="0" presId="urn:microsoft.com/office/officeart/2005/8/layout/hierarchy2"/>
    <dgm:cxn modelId="{EC61A963-C8C8-4BBF-8799-B32610DD846D}" type="presParOf" srcId="{44B953A1-1FE8-45BF-9061-432B822DE0B0}" destId="{4FBED7CF-6DB8-40C7-AE2A-8F0FB9A7EDC9}" srcOrd="0" destOrd="0" presId="urn:microsoft.com/office/officeart/2005/8/layout/hierarchy2"/>
    <dgm:cxn modelId="{515CC884-D9BB-43BB-A4CF-D3E02FB54478}" type="presParOf" srcId="{44B953A1-1FE8-45BF-9061-432B822DE0B0}" destId="{3629FDDE-EC76-42C7-951B-31D90A79CB40}" srcOrd="1" destOrd="0" presId="urn:microsoft.com/office/officeart/2005/8/layout/hierarchy2"/>
    <dgm:cxn modelId="{541A175F-4EDA-4358-9392-872D6D19F819}" type="presParOf" srcId="{ADABC179-1C54-4CFE-A163-C5D1763ADA91}" destId="{9CB9458C-8C90-42AA-A50E-25999757A84E}" srcOrd="4" destOrd="0" presId="urn:microsoft.com/office/officeart/2005/8/layout/hierarchy2"/>
    <dgm:cxn modelId="{40081C28-E3A3-4874-9F55-6DF339C51D5E}" type="presParOf" srcId="{9CB9458C-8C90-42AA-A50E-25999757A84E}" destId="{10080024-56F5-493D-BAE0-D719F4C2D2AB}" srcOrd="0" destOrd="0" presId="urn:microsoft.com/office/officeart/2005/8/layout/hierarchy2"/>
    <dgm:cxn modelId="{C8F2C122-4AF9-4E04-85D0-6C0538927470}" type="presParOf" srcId="{ADABC179-1C54-4CFE-A163-C5D1763ADA91}" destId="{DF63CDA8-F983-488C-8741-359336BE9884}" srcOrd="5" destOrd="0" presId="urn:microsoft.com/office/officeart/2005/8/layout/hierarchy2"/>
    <dgm:cxn modelId="{C054C207-4FF5-4862-A8D7-C534B242CAF2}" type="presParOf" srcId="{DF63CDA8-F983-488C-8741-359336BE9884}" destId="{A43EF3A6-A850-445C-8050-16CCB5857620}" srcOrd="0" destOrd="0" presId="urn:microsoft.com/office/officeart/2005/8/layout/hierarchy2"/>
    <dgm:cxn modelId="{DD461499-42B4-4D72-9689-3F31FB9903AF}" type="presParOf" srcId="{DF63CDA8-F983-488C-8741-359336BE9884}" destId="{A08164C0-D690-4B3C-8635-27BF58BB2B6F}" srcOrd="1" destOrd="0" presId="urn:microsoft.com/office/officeart/2005/8/layout/hierarchy2"/>
    <dgm:cxn modelId="{4F7BDD29-3845-4B20-A238-0F9D0E67E619}" type="presParOf" srcId="{A08164C0-D690-4B3C-8635-27BF58BB2B6F}" destId="{B0066CB0-C4B3-494C-8935-729F4D317B0A}" srcOrd="0" destOrd="0" presId="urn:microsoft.com/office/officeart/2005/8/layout/hierarchy2"/>
    <dgm:cxn modelId="{2EA31BE7-4F58-40F2-AE5C-9A4D823EC5A1}" type="presParOf" srcId="{B0066CB0-C4B3-494C-8935-729F4D317B0A}" destId="{6D2D267B-C15E-444E-802E-F5A5BEEFA869}" srcOrd="0" destOrd="0" presId="urn:microsoft.com/office/officeart/2005/8/layout/hierarchy2"/>
    <dgm:cxn modelId="{4A7349C3-05A1-4C3B-91B3-E8A165F3BF1B}" type="presParOf" srcId="{A08164C0-D690-4B3C-8635-27BF58BB2B6F}" destId="{D2CEAAB9-241B-4149-A5AB-68CAAEE016FE}" srcOrd="1" destOrd="0" presId="urn:microsoft.com/office/officeart/2005/8/layout/hierarchy2"/>
    <dgm:cxn modelId="{99BB3ECE-2FF6-49FC-B649-2B2630E1FAEE}" type="presParOf" srcId="{D2CEAAB9-241B-4149-A5AB-68CAAEE016FE}" destId="{584595A7-5B3D-4C20-A11F-407D71007F3D}" srcOrd="0" destOrd="0" presId="urn:microsoft.com/office/officeart/2005/8/layout/hierarchy2"/>
    <dgm:cxn modelId="{CA98EA64-1B32-43CB-8136-649FE3CC1856}" type="presParOf" srcId="{D2CEAAB9-241B-4149-A5AB-68CAAEE016FE}" destId="{80F304B8-8C12-4A0D-A2AF-EA58DD6E0689}" srcOrd="1" destOrd="0" presId="urn:microsoft.com/office/officeart/2005/8/layout/hierarchy2"/>
    <dgm:cxn modelId="{7AE7DAA5-4FAA-4F20-A101-DBE6EDB50451}" type="presParOf" srcId="{A08164C0-D690-4B3C-8635-27BF58BB2B6F}" destId="{0A6FB28B-9057-4666-8CA0-3DEE3DF14C63}" srcOrd="2" destOrd="0" presId="urn:microsoft.com/office/officeart/2005/8/layout/hierarchy2"/>
    <dgm:cxn modelId="{C7DFF7D0-A236-41EE-8670-734EB945F405}" type="presParOf" srcId="{0A6FB28B-9057-4666-8CA0-3DEE3DF14C63}" destId="{F6D0B028-86BE-4BE8-8C94-EBA777D235E5}" srcOrd="0" destOrd="0" presId="urn:microsoft.com/office/officeart/2005/8/layout/hierarchy2"/>
    <dgm:cxn modelId="{03CA500E-8FDC-4170-B1B7-753A214DD34B}" type="presParOf" srcId="{A08164C0-D690-4B3C-8635-27BF58BB2B6F}" destId="{F74C5731-4ACA-4B41-B6E6-CAE04D2AD60E}" srcOrd="3" destOrd="0" presId="urn:microsoft.com/office/officeart/2005/8/layout/hierarchy2"/>
    <dgm:cxn modelId="{133BABEC-6D42-44C7-ADC8-361EA9350059}" type="presParOf" srcId="{F74C5731-4ACA-4B41-B6E6-CAE04D2AD60E}" destId="{A186945D-F7E6-4EA2-BBA5-838BD1970FB9}" srcOrd="0" destOrd="0" presId="urn:microsoft.com/office/officeart/2005/8/layout/hierarchy2"/>
    <dgm:cxn modelId="{6FDF4B40-348E-4E6A-892D-45BD0356CDC0}" type="presParOf" srcId="{F74C5731-4ACA-4B41-B6E6-CAE04D2AD60E}" destId="{5627862E-6321-42CE-8A0A-18405E5F93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3CD008B-B15C-42D2-BDC4-172043EBE4E8}" type="doc">
      <dgm:prSet loTypeId="urn:microsoft.com/office/officeart/2005/8/layout/arrow5" loCatId="relationship" qsTypeId="urn:microsoft.com/office/officeart/2005/8/quickstyle/3d1" qsCatId="3D" csTypeId="urn:microsoft.com/office/officeart/2005/8/colors/colorful2" csCatId="colorful" phldr="1"/>
      <dgm:spPr/>
    </dgm:pt>
    <dgm:pt modelId="{485BD2AA-B2B7-492D-A62B-93D28EBFC5B0}">
      <dgm:prSet phldrT="[Text]"/>
      <dgm:spPr/>
      <dgm:t>
        <a:bodyPr/>
        <a:lstStyle/>
        <a:p>
          <a:r>
            <a:rPr lang="en-CA" dirty="0"/>
            <a:t>Reduce symptom severity</a:t>
          </a:r>
        </a:p>
      </dgm:t>
    </dgm:pt>
    <dgm:pt modelId="{218B9E1B-FE7D-4E1B-A239-AD8126BE2B03}" type="parTrans" cxnId="{2BC5C398-6FCA-48C3-BFD1-64AE46C8B901}">
      <dgm:prSet/>
      <dgm:spPr/>
      <dgm:t>
        <a:bodyPr/>
        <a:lstStyle/>
        <a:p>
          <a:endParaRPr lang="en-CA"/>
        </a:p>
      </dgm:t>
    </dgm:pt>
    <dgm:pt modelId="{A2AABF43-605B-4145-B3E5-6E13D9A6658E}" type="sibTrans" cxnId="{2BC5C398-6FCA-48C3-BFD1-64AE46C8B901}">
      <dgm:prSet/>
      <dgm:spPr/>
      <dgm:t>
        <a:bodyPr/>
        <a:lstStyle/>
        <a:p>
          <a:endParaRPr lang="en-CA"/>
        </a:p>
      </dgm:t>
    </dgm:pt>
    <dgm:pt modelId="{B4185E02-C64D-45CC-B513-6E32688699FF}">
      <dgm:prSet phldrT="[Text]"/>
      <dgm:spPr/>
      <dgm:t>
        <a:bodyPr/>
        <a:lstStyle/>
        <a:p>
          <a:r>
            <a:rPr lang="en-CA" dirty="0"/>
            <a:t>Develop relevant life factors</a:t>
          </a:r>
        </a:p>
      </dgm:t>
    </dgm:pt>
    <dgm:pt modelId="{7A762BA2-04A7-4D11-AE83-69D246C884F0}" type="parTrans" cxnId="{28D3616F-609A-4384-AF89-FA827F4C1BE6}">
      <dgm:prSet/>
      <dgm:spPr/>
      <dgm:t>
        <a:bodyPr/>
        <a:lstStyle/>
        <a:p>
          <a:endParaRPr lang="en-CA"/>
        </a:p>
      </dgm:t>
    </dgm:pt>
    <dgm:pt modelId="{DC59650C-7A1D-4D61-9BA0-502B212018DC}" type="sibTrans" cxnId="{28D3616F-609A-4384-AF89-FA827F4C1BE6}">
      <dgm:prSet/>
      <dgm:spPr/>
      <dgm:t>
        <a:bodyPr/>
        <a:lstStyle/>
        <a:p>
          <a:endParaRPr lang="en-CA"/>
        </a:p>
      </dgm:t>
    </dgm:pt>
    <dgm:pt modelId="{C61F66FB-1DB3-4BE4-8DA0-6B1A391D70E5}" type="pres">
      <dgm:prSet presAssocID="{93CD008B-B15C-42D2-BDC4-172043EBE4E8}" presName="diagram" presStyleCnt="0">
        <dgm:presLayoutVars>
          <dgm:dir/>
          <dgm:resizeHandles val="exact"/>
        </dgm:presLayoutVars>
      </dgm:prSet>
      <dgm:spPr/>
    </dgm:pt>
    <dgm:pt modelId="{0AA52611-CBE3-40F6-9424-42E6883B99EE}" type="pres">
      <dgm:prSet presAssocID="{485BD2AA-B2B7-492D-A62B-93D28EBFC5B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4C696-6772-4B76-87EE-D6D1853D0DD2}" type="pres">
      <dgm:prSet presAssocID="{B4185E02-C64D-45CC-B513-6E32688699F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3FE5DE-7FCC-419E-8E9C-D8D5D7F4802C}" type="presOf" srcId="{485BD2AA-B2B7-492D-A62B-93D28EBFC5B0}" destId="{0AA52611-CBE3-40F6-9424-42E6883B99EE}" srcOrd="0" destOrd="0" presId="urn:microsoft.com/office/officeart/2005/8/layout/arrow5"/>
    <dgm:cxn modelId="{28D3616F-609A-4384-AF89-FA827F4C1BE6}" srcId="{93CD008B-B15C-42D2-BDC4-172043EBE4E8}" destId="{B4185E02-C64D-45CC-B513-6E32688699FF}" srcOrd="1" destOrd="0" parTransId="{7A762BA2-04A7-4D11-AE83-69D246C884F0}" sibTransId="{DC59650C-7A1D-4D61-9BA0-502B212018DC}"/>
    <dgm:cxn modelId="{1DB428BC-3514-4601-94A7-C43E46814CE6}" type="presOf" srcId="{93CD008B-B15C-42D2-BDC4-172043EBE4E8}" destId="{C61F66FB-1DB3-4BE4-8DA0-6B1A391D70E5}" srcOrd="0" destOrd="0" presId="urn:microsoft.com/office/officeart/2005/8/layout/arrow5"/>
    <dgm:cxn modelId="{2BC5C398-6FCA-48C3-BFD1-64AE46C8B901}" srcId="{93CD008B-B15C-42D2-BDC4-172043EBE4E8}" destId="{485BD2AA-B2B7-492D-A62B-93D28EBFC5B0}" srcOrd="0" destOrd="0" parTransId="{218B9E1B-FE7D-4E1B-A239-AD8126BE2B03}" sibTransId="{A2AABF43-605B-4145-B3E5-6E13D9A6658E}"/>
    <dgm:cxn modelId="{E5C7AFDB-256F-42DE-A709-80AB6E847D68}" type="presOf" srcId="{B4185E02-C64D-45CC-B513-6E32688699FF}" destId="{0F94C696-6772-4B76-87EE-D6D1853D0DD2}" srcOrd="0" destOrd="0" presId="urn:microsoft.com/office/officeart/2005/8/layout/arrow5"/>
    <dgm:cxn modelId="{96348AB6-7A30-446F-B314-8A987F723BAC}" type="presParOf" srcId="{C61F66FB-1DB3-4BE4-8DA0-6B1A391D70E5}" destId="{0AA52611-CBE3-40F6-9424-42E6883B99EE}" srcOrd="0" destOrd="0" presId="urn:microsoft.com/office/officeart/2005/8/layout/arrow5"/>
    <dgm:cxn modelId="{067971D4-AEB4-4711-A8A0-931724BE7514}" type="presParOf" srcId="{C61F66FB-1DB3-4BE4-8DA0-6B1A391D70E5}" destId="{0F94C696-6772-4B76-87EE-D6D1853D0DD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855541E-6310-4ED3-9484-31140BD52371}" type="doc">
      <dgm:prSet loTypeId="urn:microsoft.com/office/officeart/2005/8/layout/target3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A0D92B8-756D-418D-892D-5A0FE237E10F}">
      <dgm:prSet phldrT="[Text]"/>
      <dgm:spPr/>
      <dgm:t>
        <a:bodyPr/>
        <a:lstStyle/>
        <a:p>
          <a:r>
            <a:rPr lang="en-CA" dirty="0"/>
            <a:t>Relationship between cognitive process and real-world outcomes</a:t>
          </a:r>
          <a:endParaRPr lang="en-US" dirty="0"/>
        </a:p>
      </dgm:t>
    </dgm:pt>
    <dgm:pt modelId="{B5735007-1F69-48C4-A61C-C6F8FB69D079}" type="parTrans" cxnId="{EB75CE04-AEB8-4198-B0BE-9E2003556433}">
      <dgm:prSet/>
      <dgm:spPr/>
      <dgm:t>
        <a:bodyPr/>
        <a:lstStyle/>
        <a:p>
          <a:endParaRPr lang="en-US"/>
        </a:p>
      </dgm:t>
    </dgm:pt>
    <dgm:pt modelId="{86A72A77-90B7-4616-B71B-499EC60C2702}" type="sibTrans" cxnId="{EB75CE04-AEB8-4198-B0BE-9E2003556433}">
      <dgm:prSet/>
      <dgm:spPr/>
      <dgm:t>
        <a:bodyPr/>
        <a:lstStyle/>
        <a:p>
          <a:endParaRPr lang="en-US"/>
        </a:p>
      </dgm:t>
    </dgm:pt>
    <dgm:pt modelId="{C7238A87-50AE-48A3-9779-C248BC38A43E}">
      <dgm:prSet phldrT="[Text]"/>
      <dgm:spPr/>
      <dgm:t>
        <a:bodyPr/>
        <a:lstStyle/>
        <a:p>
          <a:r>
            <a:rPr lang="en-CA" dirty="0"/>
            <a:t>Capitalize on strengths</a:t>
          </a:r>
          <a:endParaRPr lang="en-US" dirty="0"/>
        </a:p>
      </dgm:t>
    </dgm:pt>
    <dgm:pt modelId="{C09B9825-DAB5-473B-8FDC-D7D7CA0481C7}" type="parTrans" cxnId="{69940090-FA2F-4EDE-B652-D50E646222F6}">
      <dgm:prSet/>
      <dgm:spPr/>
      <dgm:t>
        <a:bodyPr/>
        <a:lstStyle/>
        <a:p>
          <a:endParaRPr lang="en-US"/>
        </a:p>
      </dgm:t>
    </dgm:pt>
    <dgm:pt modelId="{7553484B-1823-45ED-8CF3-EFFEDD3A95E2}" type="sibTrans" cxnId="{69940090-FA2F-4EDE-B652-D50E646222F6}">
      <dgm:prSet/>
      <dgm:spPr/>
      <dgm:t>
        <a:bodyPr/>
        <a:lstStyle/>
        <a:p>
          <a:endParaRPr lang="en-US"/>
        </a:p>
      </dgm:t>
    </dgm:pt>
    <dgm:pt modelId="{D4D84E44-3E3F-4DBD-8FAA-8CD0A9330E57}">
      <dgm:prSet phldrT="[Text]"/>
      <dgm:spPr/>
      <dgm:t>
        <a:bodyPr/>
        <a:lstStyle/>
        <a:p>
          <a:r>
            <a:rPr lang="en-CA" dirty="0"/>
            <a:t>Compensation strategies</a:t>
          </a:r>
          <a:endParaRPr lang="en-US" dirty="0"/>
        </a:p>
      </dgm:t>
    </dgm:pt>
    <dgm:pt modelId="{D4430245-62BA-47C5-ABD6-EF1C11F533BF}" type="parTrans" cxnId="{CB43B8F6-2D95-4942-BFBE-26752E142A5F}">
      <dgm:prSet/>
      <dgm:spPr/>
      <dgm:t>
        <a:bodyPr/>
        <a:lstStyle/>
        <a:p>
          <a:endParaRPr lang="en-US"/>
        </a:p>
      </dgm:t>
    </dgm:pt>
    <dgm:pt modelId="{A9F74F59-E3DE-47BC-957A-09FD302E5864}" type="sibTrans" cxnId="{CB43B8F6-2D95-4942-BFBE-26752E142A5F}">
      <dgm:prSet/>
      <dgm:spPr/>
      <dgm:t>
        <a:bodyPr/>
        <a:lstStyle/>
        <a:p>
          <a:endParaRPr lang="en-US"/>
        </a:p>
      </dgm:t>
    </dgm:pt>
    <dgm:pt modelId="{BFA381E7-D3BD-46FC-BAA6-F19D208DF108}">
      <dgm:prSet phldrT="[Text]"/>
      <dgm:spPr/>
      <dgm:t>
        <a:bodyPr/>
        <a:lstStyle/>
        <a:p>
          <a:r>
            <a:rPr lang="en-CA" dirty="0"/>
            <a:t>Problem-solving consultation</a:t>
          </a:r>
          <a:endParaRPr lang="en-US" dirty="0"/>
        </a:p>
      </dgm:t>
    </dgm:pt>
    <dgm:pt modelId="{E6C71E76-04A8-41AF-98F1-BDA5AD6AC1DD}" type="parTrans" cxnId="{EEF3AC92-5771-4FE8-9A83-603D9490A664}">
      <dgm:prSet/>
      <dgm:spPr/>
      <dgm:t>
        <a:bodyPr/>
        <a:lstStyle/>
        <a:p>
          <a:endParaRPr lang="en-US"/>
        </a:p>
      </dgm:t>
    </dgm:pt>
    <dgm:pt modelId="{B99F3DB7-C993-42FF-B904-24898C2D632F}" type="sibTrans" cxnId="{EEF3AC92-5771-4FE8-9A83-603D9490A664}">
      <dgm:prSet/>
      <dgm:spPr/>
      <dgm:t>
        <a:bodyPr/>
        <a:lstStyle/>
        <a:p>
          <a:endParaRPr lang="en-US"/>
        </a:p>
      </dgm:t>
    </dgm:pt>
    <dgm:pt modelId="{372CD93A-8C82-4312-82CC-6FDB425E19D3}" type="pres">
      <dgm:prSet presAssocID="{0855541E-6310-4ED3-9484-31140BD5237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7A79D-3006-4997-9306-711D7B6C33D0}" type="pres">
      <dgm:prSet presAssocID="{6A0D92B8-756D-418D-892D-5A0FE237E10F}" presName="circle1" presStyleLbl="node1" presStyleIdx="0" presStyleCnt="4"/>
      <dgm:spPr/>
    </dgm:pt>
    <dgm:pt modelId="{5F9F28CC-5149-4C5A-9C45-BFED02F232A0}" type="pres">
      <dgm:prSet presAssocID="{6A0D92B8-756D-418D-892D-5A0FE237E10F}" presName="space" presStyleCnt="0"/>
      <dgm:spPr/>
    </dgm:pt>
    <dgm:pt modelId="{B0C17996-B00F-415B-9308-6F2719F86EB4}" type="pres">
      <dgm:prSet presAssocID="{6A0D92B8-756D-418D-892D-5A0FE237E10F}" presName="rect1" presStyleLbl="alignAcc1" presStyleIdx="0" presStyleCnt="4"/>
      <dgm:spPr/>
      <dgm:t>
        <a:bodyPr/>
        <a:lstStyle/>
        <a:p>
          <a:endParaRPr lang="en-US"/>
        </a:p>
      </dgm:t>
    </dgm:pt>
    <dgm:pt modelId="{70841E68-E7C4-41BA-9D40-DC7E8AC901A8}" type="pres">
      <dgm:prSet presAssocID="{C7238A87-50AE-48A3-9779-C248BC38A43E}" presName="vertSpace2" presStyleLbl="node1" presStyleIdx="0" presStyleCnt="4"/>
      <dgm:spPr/>
    </dgm:pt>
    <dgm:pt modelId="{016D939C-140D-4139-9FA4-55BE50CDEA1E}" type="pres">
      <dgm:prSet presAssocID="{C7238A87-50AE-48A3-9779-C248BC38A43E}" presName="circle2" presStyleLbl="node1" presStyleIdx="1" presStyleCnt="4"/>
      <dgm:spPr/>
    </dgm:pt>
    <dgm:pt modelId="{1C74EBF2-9D34-4135-850B-D243BC460D6C}" type="pres">
      <dgm:prSet presAssocID="{C7238A87-50AE-48A3-9779-C248BC38A43E}" presName="rect2" presStyleLbl="alignAcc1" presStyleIdx="1" presStyleCnt="4"/>
      <dgm:spPr/>
      <dgm:t>
        <a:bodyPr/>
        <a:lstStyle/>
        <a:p>
          <a:endParaRPr lang="en-US"/>
        </a:p>
      </dgm:t>
    </dgm:pt>
    <dgm:pt modelId="{617CF3F4-7C04-4EA1-8DC6-38BED6E14002}" type="pres">
      <dgm:prSet presAssocID="{D4D84E44-3E3F-4DBD-8FAA-8CD0A9330E57}" presName="vertSpace3" presStyleLbl="node1" presStyleIdx="1" presStyleCnt="4"/>
      <dgm:spPr/>
    </dgm:pt>
    <dgm:pt modelId="{72F2D514-AC40-4177-98F8-367533397613}" type="pres">
      <dgm:prSet presAssocID="{D4D84E44-3E3F-4DBD-8FAA-8CD0A9330E57}" presName="circle3" presStyleLbl="node1" presStyleIdx="2" presStyleCnt="4"/>
      <dgm:spPr/>
    </dgm:pt>
    <dgm:pt modelId="{F940C691-46CD-4292-BA02-730706563755}" type="pres">
      <dgm:prSet presAssocID="{D4D84E44-3E3F-4DBD-8FAA-8CD0A9330E57}" presName="rect3" presStyleLbl="alignAcc1" presStyleIdx="2" presStyleCnt="4"/>
      <dgm:spPr/>
      <dgm:t>
        <a:bodyPr/>
        <a:lstStyle/>
        <a:p>
          <a:endParaRPr lang="en-US"/>
        </a:p>
      </dgm:t>
    </dgm:pt>
    <dgm:pt modelId="{A70FBB7B-472A-4485-A855-8EBAF69A6C76}" type="pres">
      <dgm:prSet presAssocID="{BFA381E7-D3BD-46FC-BAA6-F19D208DF108}" presName="vertSpace4" presStyleLbl="node1" presStyleIdx="2" presStyleCnt="4"/>
      <dgm:spPr/>
    </dgm:pt>
    <dgm:pt modelId="{1D42E948-1CD6-4240-A28F-7CCE3FC66AAE}" type="pres">
      <dgm:prSet presAssocID="{BFA381E7-D3BD-46FC-BAA6-F19D208DF108}" presName="circle4" presStyleLbl="node1" presStyleIdx="3" presStyleCnt="4"/>
      <dgm:spPr/>
    </dgm:pt>
    <dgm:pt modelId="{4A7C695C-F6BB-478A-8A25-0174718B834A}" type="pres">
      <dgm:prSet presAssocID="{BFA381E7-D3BD-46FC-BAA6-F19D208DF108}" presName="rect4" presStyleLbl="alignAcc1" presStyleIdx="3" presStyleCnt="4"/>
      <dgm:spPr/>
      <dgm:t>
        <a:bodyPr/>
        <a:lstStyle/>
        <a:p>
          <a:endParaRPr lang="en-US"/>
        </a:p>
      </dgm:t>
    </dgm:pt>
    <dgm:pt modelId="{D63BD898-42CD-48E3-AA7D-8664D085F595}" type="pres">
      <dgm:prSet presAssocID="{6A0D92B8-756D-418D-892D-5A0FE237E10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7983F-705F-4291-B2D6-0C8BFBFAB880}" type="pres">
      <dgm:prSet presAssocID="{C7238A87-50AE-48A3-9779-C248BC38A43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3F96C-C5B5-492E-965D-E6F54CEFA4F6}" type="pres">
      <dgm:prSet presAssocID="{D4D84E44-3E3F-4DBD-8FAA-8CD0A9330E5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B7B6B-7A64-4967-A9BB-52C5EF4B7B3F}" type="pres">
      <dgm:prSet presAssocID="{BFA381E7-D3BD-46FC-BAA6-F19D208DF10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866B50-E9E5-4225-B522-A8AE29F22ABB}" type="presOf" srcId="{D4D84E44-3E3F-4DBD-8FAA-8CD0A9330E57}" destId="{88A3F96C-C5B5-492E-965D-E6F54CEFA4F6}" srcOrd="1" destOrd="0" presId="urn:microsoft.com/office/officeart/2005/8/layout/target3"/>
    <dgm:cxn modelId="{106D1D1C-0C39-4E64-91A9-4CE6AF3B18C6}" type="presOf" srcId="{6A0D92B8-756D-418D-892D-5A0FE237E10F}" destId="{D63BD898-42CD-48E3-AA7D-8664D085F595}" srcOrd="1" destOrd="0" presId="urn:microsoft.com/office/officeart/2005/8/layout/target3"/>
    <dgm:cxn modelId="{E066B287-5D69-4C5E-8E57-D57C65CA1788}" type="presOf" srcId="{C7238A87-50AE-48A3-9779-C248BC38A43E}" destId="{1C74EBF2-9D34-4135-850B-D243BC460D6C}" srcOrd="0" destOrd="0" presId="urn:microsoft.com/office/officeart/2005/8/layout/target3"/>
    <dgm:cxn modelId="{EEF3AC92-5771-4FE8-9A83-603D9490A664}" srcId="{0855541E-6310-4ED3-9484-31140BD52371}" destId="{BFA381E7-D3BD-46FC-BAA6-F19D208DF108}" srcOrd="3" destOrd="0" parTransId="{E6C71E76-04A8-41AF-98F1-BDA5AD6AC1DD}" sibTransId="{B99F3DB7-C993-42FF-B904-24898C2D632F}"/>
    <dgm:cxn modelId="{4E966C7C-FA74-47C9-965A-32184DBE55D3}" type="presOf" srcId="{C7238A87-50AE-48A3-9779-C248BC38A43E}" destId="{4607983F-705F-4291-B2D6-0C8BFBFAB880}" srcOrd="1" destOrd="0" presId="urn:microsoft.com/office/officeart/2005/8/layout/target3"/>
    <dgm:cxn modelId="{6168CAA1-E0CF-4DB0-B28B-2973F120A317}" type="presOf" srcId="{D4D84E44-3E3F-4DBD-8FAA-8CD0A9330E57}" destId="{F940C691-46CD-4292-BA02-730706563755}" srcOrd="0" destOrd="0" presId="urn:microsoft.com/office/officeart/2005/8/layout/target3"/>
    <dgm:cxn modelId="{EB75CE04-AEB8-4198-B0BE-9E2003556433}" srcId="{0855541E-6310-4ED3-9484-31140BD52371}" destId="{6A0D92B8-756D-418D-892D-5A0FE237E10F}" srcOrd="0" destOrd="0" parTransId="{B5735007-1F69-48C4-A61C-C6F8FB69D079}" sibTransId="{86A72A77-90B7-4616-B71B-499EC60C2702}"/>
    <dgm:cxn modelId="{CB43B8F6-2D95-4942-BFBE-26752E142A5F}" srcId="{0855541E-6310-4ED3-9484-31140BD52371}" destId="{D4D84E44-3E3F-4DBD-8FAA-8CD0A9330E57}" srcOrd="2" destOrd="0" parTransId="{D4430245-62BA-47C5-ABD6-EF1C11F533BF}" sibTransId="{A9F74F59-E3DE-47BC-957A-09FD302E5864}"/>
    <dgm:cxn modelId="{69940090-FA2F-4EDE-B652-D50E646222F6}" srcId="{0855541E-6310-4ED3-9484-31140BD52371}" destId="{C7238A87-50AE-48A3-9779-C248BC38A43E}" srcOrd="1" destOrd="0" parTransId="{C09B9825-DAB5-473B-8FDC-D7D7CA0481C7}" sibTransId="{7553484B-1823-45ED-8CF3-EFFEDD3A95E2}"/>
    <dgm:cxn modelId="{08EEF41A-F6A2-4718-9A85-D1EE9CE207A6}" type="presOf" srcId="{BFA381E7-D3BD-46FC-BAA6-F19D208DF108}" destId="{B88B7B6B-7A64-4967-A9BB-52C5EF4B7B3F}" srcOrd="1" destOrd="0" presId="urn:microsoft.com/office/officeart/2005/8/layout/target3"/>
    <dgm:cxn modelId="{20028554-0B44-4FF0-BF3E-69A5FD8AD986}" type="presOf" srcId="{BFA381E7-D3BD-46FC-BAA6-F19D208DF108}" destId="{4A7C695C-F6BB-478A-8A25-0174718B834A}" srcOrd="0" destOrd="0" presId="urn:microsoft.com/office/officeart/2005/8/layout/target3"/>
    <dgm:cxn modelId="{F7667B7E-3A99-4269-9F2C-D395710C43B7}" type="presOf" srcId="{0855541E-6310-4ED3-9484-31140BD52371}" destId="{372CD93A-8C82-4312-82CC-6FDB425E19D3}" srcOrd="0" destOrd="0" presId="urn:microsoft.com/office/officeart/2005/8/layout/target3"/>
    <dgm:cxn modelId="{72D9BB3B-0D30-476B-8238-95DD895DD1D5}" type="presOf" srcId="{6A0D92B8-756D-418D-892D-5A0FE237E10F}" destId="{B0C17996-B00F-415B-9308-6F2719F86EB4}" srcOrd="0" destOrd="0" presId="urn:microsoft.com/office/officeart/2005/8/layout/target3"/>
    <dgm:cxn modelId="{C342CA45-9DE8-421A-A062-2652A75E46DC}" type="presParOf" srcId="{372CD93A-8C82-4312-82CC-6FDB425E19D3}" destId="{9207A79D-3006-4997-9306-711D7B6C33D0}" srcOrd="0" destOrd="0" presId="urn:microsoft.com/office/officeart/2005/8/layout/target3"/>
    <dgm:cxn modelId="{C6DB0F29-5689-404E-8921-8F0291A52F4A}" type="presParOf" srcId="{372CD93A-8C82-4312-82CC-6FDB425E19D3}" destId="{5F9F28CC-5149-4C5A-9C45-BFED02F232A0}" srcOrd="1" destOrd="0" presId="urn:microsoft.com/office/officeart/2005/8/layout/target3"/>
    <dgm:cxn modelId="{689AE109-6745-4C24-ABFC-25599F752D7D}" type="presParOf" srcId="{372CD93A-8C82-4312-82CC-6FDB425E19D3}" destId="{B0C17996-B00F-415B-9308-6F2719F86EB4}" srcOrd="2" destOrd="0" presId="urn:microsoft.com/office/officeart/2005/8/layout/target3"/>
    <dgm:cxn modelId="{C331B731-FA21-4EF0-AE3B-8C92C2B12B71}" type="presParOf" srcId="{372CD93A-8C82-4312-82CC-6FDB425E19D3}" destId="{70841E68-E7C4-41BA-9D40-DC7E8AC901A8}" srcOrd="3" destOrd="0" presId="urn:microsoft.com/office/officeart/2005/8/layout/target3"/>
    <dgm:cxn modelId="{4D491495-8E58-4453-BEB0-160A5CC85DA5}" type="presParOf" srcId="{372CD93A-8C82-4312-82CC-6FDB425E19D3}" destId="{016D939C-140D-4139-9FA4-55BE50CDEA1E}" srcOrd="4" destOrd="0" presId="urn:microsoft.com/office/officeart/2005/8/layout/target3"/>
    <dgm:cxn modelId="{DD8B3AE4-6593-4D8E-9341-D102D8F41C25}" type="presParOf" srcId="{372CD93A-8C82-4312-82CC-6FDB425E19D3}" destId="{1C74EBF2-9D34-4135-850B-D243BC460D6C}" srcOrd="5" destOrd="0" presId="urn:microsoft.com/office/officeart/2005/8/layout/target3"/>
    <dgm:cxn modelId="{C7DAC86D-C439-4F83-ABC0-21EF2E426C82}" type="presParOf" srcId="{372CD93A-8C82-4312-82CC-6FDB425E19D3}" destId="{617CF3F4-7C04-4EA1-8DC6-38BED6E14002}" srcOrd="6" destOrd="0" presId="urn:microsoft.com/office/officeart/2005/8/layout/target3"/>
    <dgm:cxn modelId="{C4AEABAC-F91C-4EAA-B87B-883B9577B0A5}" type="presParOf" srcId="{372CD93A-8C82-4312-82CC-6FDB425E19D3}" destId="{72F2D514-AC40-4177-98F8-367533397613}" srcOrd="7" destOrd="0" presId="urn:microsoft.com/office/officeart/2005/8/layout/target3"/>
    <dgm:cxn modelId="{DF0287E0-BCD7-459F-9EA1-5BB8BB19247F}" type="presParOf" srcId="{372CD93A-8C82-4312-82CC-6FDB425E19D3}" destId="{F940C691-46CD-4292-BA02-730706563755}" srcOrd="8" destOrd="0" presId="urn:microsoft.com/office/officeart/2005/8/layout/target3"/>
    <dgm:cxn modelId="{3573E711-10BA-4C3A-9F43-48BA9BF4D1CD}" type="presParOf" srcId="{372CD93A-8C82-4312-82CC-6FDB425E19D3}" destId="{A70FBB7B-472A-4485-A855-8EBAF69A6C76}" srcOrd="9" destOrd="0" presId="urn:microsoft.com/office/officeart/2005/8/layout/target3"/>
    <dgm:cxn modelId="{730F158C-252C-404B-AC90-229992AAD983}" type="presParOf" srcId="{372CD93A-8C82-4312-82CC-6FDB425E19D3}" destId="{1D42E948-1CD6-4240-A28F-7CCE3FC66AAE}" srcOrd="10" destOrd="0" presId="urn:microsoft.com/office/officeart/2005/8/layout/target3"/>
    <dgm:cxn modelId="{216C0110-9629-4FAD-A093-D9EB357766B9}" type="presParOf" srcId="{372CD93A-8C82-4312-82CC-6FDB425E19D3}" destId="{4A7C695C-F6BB-478A-8A25-0174718B834A}" srcOrd="11" destOrd="0" presId="urn:microsoft.com/office/officeart/2005/8/layout/target3"/>
    <dgm:cxn modelId="{49AEF420-4800-4772-B51D-00EDE212204E}" type="presParOf" srcId="{372CD93A-8C82-4312-82CC-6FDB425E19D3}" destId="{D63BD898-42CD-48E3-AA7D-8664D085F595}" srcOrd="12" destOrd="0" presId="urn:microsoft.com/office/officeart/2005/8/layout/target3"/>
    <dgm:cxn modelId="{4FBE321E-D05F-4661-B07D-6D1EFBD869CF}" type="presParOf" srcId="{372CD93A-8C82-4312-82CC-6FDB425E19D3}" destId="{4607983F-705F-4291-B2D6-0C8BFBFAB880}" srcOrd="13" destOrd="0" presId="urn:microsoft.com/office/officeart/2005/8/layout/target3"/>
    <dgm:cxn modelId="{FBC7E02A-18A0-404B-B040-5818C12AEA0D}" type="presParOf" srcId="{372CD93A-8C82-4312-82CC-6FDB425E19D3}" destId="{88A3F96C-C5B5-492E-965D-E6F54CEFA4F6}" srcOrd="14" destOrd="0" presId="urn:microsoft.com/office/officeart/2005/8/layout/target3"/>
    <dgm:cxn modelId="{E9A6208A-904A-444D-8D4E-81F894E354C3}" type="presParOf" srcId="{372CD93A-8C82-4312-82CC-6FDB425E19D3}" destId="{B88B7B6B-7A64-4967-A9BB-52C5EF4B7B3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12B88-C2CE-4E92-AAA2-46E14808DB98}" type="doc">
      <dgm:prSet loTypeId="urn:microsoft.com/office/officeart/2005/8/layout/list1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658851C-AD82-4E92-832B-3B040D6D2386}">
      <dgm:prSet phldrT="[Text]" custT="1"/>
      <dgm:spPr/>
      <dgm:t>
        <a:bodyPr/>
        <a:lstStyle/>
        <a:p>
          <a:r>
            <a:rPr lang="en-CA" sz="2800" dirty="0"/>
            <a:t>Impairments in day-to-day activities</a:t>
          </a:r>
          <a:endParaRPr lang="en-US" sz="2800" dirty="0"/>
        </a:p>
      </dgm:t>
    </dgm:pt>
    <dgm:pt modelId="{D8718A17-70A4-4A90-903F-5652B93E874A}" type="parTrans" cxnId="{A15A6A66-246F-4CAD-B70D-2AB217621C89}">
      <dgm:prSet/>
      <dgm:spPr/>
      <dgm:t>
        <a:bodyPr/>
        <a:lstStyle/>
        <a:p>
          <a:endParaRPr lang="en-US"/>
        </a:p>
      </dgm:t>
    </dgm:pt>
    <dgm:pt modelId="{2055C82F-A3AA-4202-9EA5-798E631084B1}" type="sibTrans" cxnId="{A15A6A66-246F-4CAD-B70D-2AB217621C89}">
      <dgm:prSet/>
      <dgm:spPr/>
      <dgm:t>
        <a:bodyPr/>
        <a:lstStyle/>
        <a:p>
          <a:endParaRPr lang="en-US"/>
        </a:p>
      </dgm:t>
    </dgm:pt>
    <dgm:pt modelId="{8F78CE09-E5BF-4B17-B43F-9B6C1130B8B6}">
      <dgm:prSet phldrT="[Text]" custT="1"/>
      <dgm:spPr/>
      <dgm:t>
        <a:bodyPr/>
        <a:lstStyle/>
        <a:p>
          <a:r>
            <a:rPr lang="en-CA" sz="2800" dirty="0"/>
            <a:t>Difficulty managing distractions </a:t>
          </a:r>
          <a:endParaRPr lang="en-US" sz="2800" dirty="0"/>
        </a:p>
      </dgm:t>
    </dgm:pt>
    <dgm:pt modelId="{5CA4F82C-EB3B-4E57-8196-B419A7A7FD5F}" type="parTrans" cxnId="{1B4DFC4C-0003-43FA-9D6A-C74DD15790F9}">
      <dgm:prSet/>
      <dgm:spPr/>
      <dgm:t>
        <a:bodyPr/>
        <a:lstStyle/>
        <a:p>
          <a:endParaRPr lang="en-US"/>
        </a:p>
      </dgm:t>
    </dgm:pt>
    <dgm:pt modelId="{09398721-95D4-4855-AAFE-49B59DAD1D52}" type="sibTrans" cxnId="{1B4DFC4C-0003-43FA-9D6A-C74DD15790F9}">
      <dgm:prSet/>
      <dgm:spPr/>
      <dgm:t>
        <a:bodyPr/>
        <a:lstStyle/>
        <a:p>
          <a:endParaRPr lang="en-US"/>
        </a:p>
      </dgm:t>
    </dgm:pt>
    <dgm:pt modelId="{DA9EB93C-BEFA-420B-84BA-A2C8538AA09F}">
      <dgm:prSet phldrT="[Text]" custT="1"/>
      <dgm:spPr/>
      <dgm:t>
        <a:bodyPr/>
        <a:lstStyle/>
        <a:p>
          <a:r>
            <a:rPr lang="en-CA" sz="2800" dirty="0"/>
            <a:t>Inconsistent </a:t>
          </a:r>
        </a:p>
        <a:p>
          <a:r>
            <a:rPr lang="en-CA" sz="2800" dirty="0"/>
            <a:t>(vs. lazy or inability)</a:t>
          </a:r>
          <a:endParaRPr lang="en-US" sz="2800" dirty="0"/>
        </a:p>
      </dgm:t>
    </dgm:pt>
    <dgm:pt modelId="{48DE7AEC-4C61-4372-A37C-BC4E00525266}" type="parTrans" cxnId="{014E8DD1-9EFB-4071-B8C3-C0A5047E04FC}">
      <dgm:prSet/>
      <dgm:spPr/>
      <dgm:t>
        <a:bodyPr/>
        <a:lstStyle/>
        <a:p>
          <a:endParaRPr lang="en-US"/>
        </a:p>
      </dgm:t>
    </dgm:pt>
    <dgm:pt modelId="{890B2846-676F-4DC0-BD3E-F71231F68F2F}" type="sibTrans" cxnId="{014E8DD1-9EFB-4071-B8C3-C0A5047E04FC}">
      <dgm:prSet/>
      <dgm:spPr/>
      <dgm:t>
        <a:bodyPr/>
        <a:lstStyle/>
        <a:p>
          <a:endParaRPr lang="en-US"/>
        </a:p>
      </dgm:t>
    </dgm:pt>
    <dgm:pt modelId="{08FAEC0D-9EC4-4C61-B4C4-430CAAD6D029}">
      <dgm:prSet phldrT="[Text]" custT="1"/>
      <dgm:spPr/>
      <dgm:t>
        <a:bodyPr/>
        <a:lstStyle/>
        <a:p>
          <a:r>
            <a:rPr lang="en-CA" sz="2800" dirty="0"/>
            <a:t>Very motivated</a:t>
          </a:r>
          <a:endParaRPr lang="en-US" sz="2800" dirty="0"/>
        </a:p>
      </dgm:t>
    </dgm:pt>
    <dgm:pt modelId="{B244ED28-5EF6-4AD7-AFEE-DF6738F299DC}" type="parTrans" cxnId="{D107DE1D-65E7-4050-8009-9012ED143B61}">
      <dgm:prSet/>
      <dgm:spPr/>
      <dgm:t>
        <a:bodyPr/>
        <a:lstStyle/>
        <a:p>
          <a:endParaRPr lang="en-US"/>
        </a:p>
      </dgm:t>
    </dgm:pt>
    <dgm:pt modelId="{21EE6CF2-7B60-4777-87F5-8694E18F4FC9}" type="sibTrans" cxnId="{D107DE1D-65E7-4050-8009-9012ED143B61}">
      <dgm:prSet/>
      <dgm:spPr/>
      <dgm:t>
        <a:bodyPr/>
        <a:lstStyle/>
        <a:p>
          <a:endParaRPr lang="en-US"/>
        </a:p>
      </dgm:t>
    </dgm:pt>
    <dgm:pt modelId="{BB5BE5B2-4471-4160-8956-22813B478F69}">
      <dgm:prSet phldrT="[Text]" custT="1"/>
      <dgm:spPr/>
      <dgm:t>
        <a:bodyPr/>
        <a:lstStyle/>
        <a:p>
          <a:r>
            <a:rPr lang="en-CA" sz="2800" dirty="0"/>
            <a:t>Have skills</a:t>
          </a:r>
          <a:endParaRPr lang="en-US" sz="2800" dirty="0"/>
        </a:p>
      </dgm:t>
    </dgm:pt>
    <dgm:pt modelId="{F920B0B1-2F87-43F3-97D8-BE3A07569C9D}" type="parTrans" cxnId="{F910DF48-E215-4840-A6AA-63950163D7F8}">
      <dgm:prSet/>
      <dgm:spPr/>
      <dgm:t>
        <a:bodyPr/>
        <a:lstStyle/>
        <a:p>
          <a:endParaRPr lang="en-US"/>
        </a:p>
      </dgm:t>
    </dgm:pt>
    <dgm:pt modelId="{9069C35A-FFF2-444E-B5FA-7B0F829AC078}" type="sibTrans" cxnId="{F910DF48-E215-4840-A6AA-63950163D7F8}">
      <dgm:prSet/>
      <dgm:spPr/>
      <dgm:t>
        <a:bodyPr/>
        <a:lstStyle/>
        <a:p>
          <a:endParaRPr lang="en-US"/>
        </a:p>
      </dgm:t>
    </dgm:pt>
    <dgm:pt modelId="{21F37BCF-C661-44E1-98CC-486355881A18}">
      <dgm:prSet phldrT="[Text]" custT="1"/>
      <dgm:spPr/>
      <dgm:t>
        <a:bodyPr/>
        <a:lstStyle/>
        <a:p>
          <a:r>
            <a:rPr lang="en-CA" sz="2800" dirty="0"/>
            <a:t>No matter how many reminders</a:t>
          </a:r>
          <a:endParaRPr lang="en-US" sz="2800" dirty="0"/>
        </a:p>
      </dgm:t>
    </dgm:pt>
    <dgm:pt modelId="{6AA7BD58-C3FE-4809-B4D2-44DA3B6925E8}" type="parTrans" cxnId="{5C39B380-9F83-4337-907C-57E446FA0BBD}">
      <dgm:prSet/>
      <dgm:spPr/>
      <dgm:t>
        <a:bodyPr/>
        <a:lstStyle/>
        <a:p>
          <a:endParaRPr lang="en-US"/>
        </a:p>
      </dgm:t>
    </dgm:pt>
    <dgm:pt modelId="{C74C08CF-B2BA-48D7-AFB2-AA36E0A98F57}" type="sibTrans" cxnId="{5C39B380-9F83-4337-907C-57E446FA0BBD}">
      <dgm:prSet/>
      <dgm:spPr/>
      <dgm:t>
        <a:bodyPr/>
        <a:lstStyle/>
        <a:p>
          <a:endParaRPr lang="en-US"/>
        </a:p>
      </dgm:t>
    </dgm:pt>
    <dgm:pt modelId="{25B19BE2-90B7-41E0-8E00-4C005352A3FF}" type="pres">
      <dgm:prSet presAssocID="{70012B88-C2CE-4E92-AAA2-46E14808DB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733EBB-2399-4E1B-9230-E52FCE297433}" type="pres">
      <dgm:prSet presAssocID="{5658851C-AD82-4E92-832B-3B040D6D2386}" presName="parentLin" presStyleCnt="0"/>
      <dgm:spPr/>
    </dgm:pt>
    <dgm:pt modelId="{6F1ED964-ACCA-4D5A-A0F0-2EB3B95AF215}" type="pres">
      <dgm:prSet presAssocID="{5658851C-AD82-4E92-832B-3B040D6D238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7E4255-5102-4E1D-AFA7-BA3C18CD90F9}" type="pres">
      <dgm:prSet presAssocID="{5658851C-AD82-4E92-832B-3B040D6D23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F80D8-68B1-4821-B52D-F27876253F3A}" type="pres">
      <dgm:prSet presAssocID="{5658851C-AD82-4E92-832B-3B040D6D2386}" presName="negativeSpace" presStyleCnt="0"/>
      <dgm:spPr/>
    </dgm:pt>
    <dgm:pt modelId="{728724C8-2463-4D5B-816E-563ECEC8F4D4}" type="pres">
      <dgm:prSet presAssocID="{5658851C-AD82-4E92-832B-3B040D6D2386}" presName="childText" presStyleLbl="conFgAcc1" presStyleIdx="0" presStyleCnt="3">
        <dgm:presLayoutVars>
          <dgm:bulletEnabled val="1"/>
        </dgm:presLayoutVars>
      </dgm:prSet>
      <dgm:spPr/>
    </dgm:pt>
    <dgm:pt modelId="{1CA2EFC3-2E16-4CF1-A88B-44B620CD6BAE}" type="pres">
      <dgm:prSet presAssocID="{2055C82F-A3AA-4202-9EA5-798E631084B1}" presName="spaceBetweenRectangles" presStyleCnt="0"/>
      <dgm:spPr/>
    </dgm:pt>
    <dgm:pt modelId="{B0E29670-247A-48DB-8175-98D9FC6B8DF8}" type="pres">
      <dgm:prSet presAssocID="{8F78CE09-E5BF-4B17-B43F-9B6C1130B8B6}" presName="parentLin" presStyleCnt="0"/>
      <dgm:spPr/>
    </dgm:pt>
    <dgm:pt modelId="{902E6202-B8D8-4B3F-9CE4-74222D099929}" type="pres">
      <dgm:prSet presAssocID="{8F78CE09-E5BF-4B17-B43F-9B6C1130B8B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59BE665-6F01-4A49-837F-6B3DF73A8FF6}" type="pres">
      <dgm:prSet presAssocID="{8F78CE09-E5BF-4B17-B43F-9B6C1130B8B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81C04-FF68-42F2-9E70-EE98978F62AD}" type="pres">
      <dgm:prSet presAssocID="{8F78CE09-E5BF-4B17-B43F-9B6C1130B8B6}" presName="negativeSpace" presStyleCnt="0"/>
      <dgm:spPr/>
    </dgm:pt>
    <dgm:pt modelId="{FA47AF3C-6754-43FC-BD75-1B8255ED8CC0}" type="pres">
      <dgm:prSet presAssocID="{8F78CE09-E5BF-4B17-B43F-9B6C1130B8B6}" presName="childText" presStyleLbl="conFgAcc1" presStyleIdx="1" presStyleCnt="3">
        <dgm:presLayoutVars>
          <dgm:bulletEnabled val="1"/>
        </dgm:presLayoutVars>
      </dgm:prSet>
      <dgm:spPr/>
    </dgm:pt>
    <dgm:pt modelId="{C4E3A5A0-5A24-4807-AA1C-05A895BA5C97}" type="pres">
      <dgm:prSet presAssocID="{09398721-95D4-4855-AAFE-49B59DAD1D52}" presName="spaceBetweenRectangles" presStyleCnt="0"/>
      <dgm:spPr/>
    </dgm:pt>
    <dgm:pt modelId="{A252F5D1-F6A8-49E5-B1DC-6B275B290E95}" type="pres">
      <dgm:prSet presAssocID="{DA9EB93C-BEFA-420B-84BA-A2C8538AA09F}" presName="parentLin" presStyleCnt="0"/>
      <dgm:spPr/>
    </dgm:pt>
    <dgm:pt modelId="{3D9FA333-CEC8-45BD-BE30-6294B6E49E41}" type="pres">
      <dgm:prSet presAssocID="{DA9EB93C-BEFA-420B-84BA-A2C8538AA09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392A15C-ED5F-4015-AF71-903B1ED6880D}" type="pres">
      <dgm:prSet presAssocID="{DA9EB93C-BEFA-420B-84BA-A2C8538AA0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CDB32-134C-48A6-89A8-22F9B0A04F26}" type="pres">
      <dgm:prSet presAssocID="{DA9EB93C-BEFA-420B-84BA-A2C8538AA09F}" presName="negativeSpace" presStyleCnt="0"/>
      <dgm:spPr/>
    </dgm:pt>
    <dgm:pt modelId="{33BAB876-E88C-45BF-9B2F-D96B9F0A07C9}" type="pres">
      <dgm:prSet presAssocID="{DA9EB93C-BEFA-420B-84BA-A2C8538AA09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B6B26-053E-48D1-B06E-A80B1CF106E5}" type="presOf" srcId="{DA9EB93C-BEFA-420B-84BA-A2C8538AA09F}" destId="{9392A15C-ED5F-4015-AF71-903B1ED6880D}" srcOrd="1" destOrd="0" presId="urn:microsoft.com/office/officeart/2005/8/layout/list1"/>
    <dgm:cxn modelId="{D107DE1D-65E7-4050-8009-9012ED143B61}" srcId="{DA9EB93C-BEFA-420B-84BA-A2C8538AA09F}" destId="{08FAEC0D-9EC4-4C61-B4C4-430CAAD6D029}" srcOrd="0" destOrd="0" parTransId="{B244ED28-5EF6-4AD7-AFEE-DF6738F299DC}" sibTransId="{21EE6CF2-7B60-4777-87F5-8694E18F4FC9}"/>
    <dgm:cxn modelId="{1B4DFC4C-0003-43FA-9D6A-C74DD15790F9}" srcId="{70012B88-C2CE-4E92-AAA2-46E14808DB98}" destId="{8F78CE09-E5BF-4B17-B43F-9B6C1130B8B6}" srcOrd="1" destOrd="0" parTransId="{5CA4F82C-EB3B-4E57-8196-B419A7A7FD5F}" sibTransId="{09398721-95D4-4855-AAFE-49B59DAD1D52}"/>
    <dgm:cxn modelId="{014E8DD1-9EFB-4071-B8C3-C0A5047E04FC}" srcId="{70012B88-C2CE-4E92-AAA2-46E14808DB98}" destId="{DA9EB93C-BEFA-420B-84BA-A2C8538AA09F}" srcOrd="2" destOrd="0" parTransId="{48DE7AEC-4C61-4372-A37C-BC4E00525266}" sibTransId="{890B2846-676F-4DC0-BD3E-F71231F68F2F}"/>
    <dgm:cxn modelId="{A81E9D32-8E6F-45A8-B7F3-616704BDE45E}" type="presOf" srcId="{8F78CE09-E5BF-4B17-B43F-9B6C1130B8B6}" destId="{B59BE665-6F01-4A49-837F-6B3DF73A8FF6}" srcOrd="1" destOrd="0" presId="urn:microsoft.com/office/officeart/2005/8/layout/list1"/>
    <dgm:cxn modelId="{F910DF48-E215-4840-A6AA-63950163D7F8}" srcId="{DA9EB93C-BEFA-420B-84BA-A2C8538AA09F}" destId="{BB5BE5B2-4471-4160-8956-22813B478F69}" srcOrd="1" destOrd="0" parTransId="{F920B0B1-2F87-43F3-97D8-BE3A07569C9D}" sibTransId="{9069C35A-FFF2-444E-B5FA-7B0F829AC078}"/>
    <dgm:cxn modelId="{E818D842-317D-4855-888A-CE4038949C0A}" type="presOf" srcId="{5658851C-AD82-4E92-832B-3B040D6D2386}" destId="{6F1ED964-ACCA-4D5A-A0F0-2EB3B95AF215}" srcOrd="0" destOrd="0" presId="urn:microsoft.com/office/officeart/2005/8/layout/list1"/>
    <dgm:cxn modelId="{BF52CAD3-F49D-42D0-95FA-C5817C0898EE}" type="presOf" srcId="{DA9EB93C-BEFA-420B-84BA-A2C8538AA09F}" destId="{3D9FA333-CEC8-45BD-BE30-6294B6E49E41}" srcOrd="0" destOrd="0" presId="urn:microsoft.com/office/officeart/2005/8/layout/list1"/>
    <dgm:cxn modelId="{9792EF3D-9FB2-451A-AFB0-BBD3D64BEB97}" type="presOf" srcId="{70012B88-C2CE-4E92-AAA2-46E14808DB98}" destId="{25B19BE2-90B7-41E0-8E00-4C005352A3FF}" srcOrd="0" destOrd="0" presId="urn:microsoft.com/office/officeart/2005/8/layout/list1"/>
    <dgm:cxn modelId="{5C39B380-9F83-4337-907C-57E446FA0BBD}" srcId="{DA9EB93C-BEFA-420B-84BA-A2C8538AA09F}" destId="{21F37BCF-C661-44E1-98CC-486355881A18}" srcOrd="2" destOrd="0" parTransId="{6AA7BD58-C3FE-4809-B4D2-44DA3B6925E8}" sibTransId="{C74C08CF-B2BA-48D7-AFB2-AA36E0A98F57}"/>
    <dgm:cxn modelId="{A15A6A66-246F-4CAD-B70D-2AB217621C89}" srcId="{70012B88-C2CE-4E92-AAA2-46E14808DB98}" destId="{5658851C-AD82-4E92-832B-3B040D6D2386}" srcOrd="0" destOrd="0" parTransId="{D8718A17-70A4-4A90-903F-5652B93E874A}" sibTransId="{2055C82F-A3AA-4202-9EA5-798E631084B1}"/>
    <dgm:cxn modelId="{DD86C61F-EB89-4756-91DA-55DC2358C717}" type="presOf" srcId="{21F37BCF-C661-44E1-98CC-486355881A18}" destId="{33BAB876-E88C-45BF-9B2F-D96B9F0A07C9}" srcOrd="0" destOrd="2" presId="urn:microsoft.com/office/officeart/2005/8/layout/list1"/>
    <dgm:cxn modelId="{FDDC4E86-3E2F-47F7-9329-5B34D2B2B60C}" type="presOf" srcId="{8F78CE09-E5BF-4B17-B43F-9B6C1130B8B6}" destId="{902E6202-B8D8-4B3F-9CE4-74222D099929}" srcOrd="0" destOrd="0" presId="urn:microsoft.com/office/officeart/2005/8/layout/list1"/>
    <dgm:cxn modelId="{98F3AF1F-6FAA-4C65-B3A0-8CCA67B01646}" type="presOf" srcId="{5658851C-AD82-4E92-832B-3B040D6D2386}" destId="{9B7E4255-5102-4E1D-AFA7-BA3C18CD90F9}" srcOrd="1" destOrd="0" presId="urn:microsoft.com/office/officeart/2005/8/layout/list1"/>
    <dgm:cxn modelId="{1979AC0D-B446-413F-B308-AED6866A6208}" type="presOf" srcId="{BB5BE5B2-4471-4160-8956-22813B478F69}" destId="{33BAB876-E88C-45BF-9B2F-D96B9F0A07C9}" srcOrd="0" destOrd="1" presId="urn:microsoft.com/office/officeart/2005/8/layout/list1"/>
    <dgm:cxn modelId="{F0EF652E-46D2-4DD6-AC87-35BF1244E4AF}" type="presOf" srcId="{08FAEC0D-9EC4-4C61-B4C4-430CAAD6D029}" destId="{33BAB876-E88C-45BF-9B2F-D96B9F0A07C9}" srcOrd="0" destOrd="0" presId="urn:microsoft.com/office/officeart/2005/8/layout/list1"/>
    <dgm:cxn modelId="{A1F8BFAB-958C-4E45-9ECB-422E63FBEAEE}" type="presParOf" srcId="{25B19BE2-90B7-41E0-8E00-4C005352A3FF}" destId="{9B733EBB-2399-4E1B-9230-E52FCE297433}" srcOrd="0" destOrd="0" presId="urn:microsoft.com/office/officeart/2005/8/layout/list1"/>
    <dgm:cxn modelId="{D93A3A8E-72D6-4E33-9D98-35030846A241}" type="presParOf" srcId="{9B733EBB-2399-4E1B-9230-E52FCE297433}" destId="{6F1ED964-ACCA-4D5A-A0F0-2EB3B95AF215}" srcOrd="0" destOrd="0" presId="urn:microsoft.com/office/officeart/2005/8/layout/list1"/>
    <dgm:cxn modelId="{23C07954-6D09-46B5-A977-81B060407FE7}" type="presParOf" srcId="{9B733EBB-2399-4E1B-9230-E52FCE297433}" destId="{9B7E4255-5102-4E1D-AFA7-BA3C18CD90F9}" srcOrd="1" destOrd="0" presId="urn:microsoft.com/office/officeart/2005/8/layout/list1"/>
    <dgm:cxn modelId="{275BA2C6-F4CA-4FEF-89A8-C96AD32EB423}" type="presParOf" srcId="{25B19BE2-90B7-41E0-8E00-4C005352A3FF}" destId="{36BF80D8-68B1-4821-B52D-F27876253F3A}" srcOrd="1" destOrd="0" presId="urn:microsoft.com/office/officeart/2005/8/layout/list1"/>
    <dgm:cxn modelId="{3886C80E-3846-4FF7-AD8C-80859E4B8ED2}" type="presParOf" srcId="{25B19BE2-90B7-41E0-8E00-4C005352A3FF}" destId="{728724C8-2463-4D5B-816E-563ECEC8F4D4}" srcOrd="2" destOrd="0" presId="urn:microsoft.com/office/officeart/2005/8/layout/list1"/>
    <dgm:cxn modelId="{D9C3BFB0-4583-4B1A-902C-F45F018F8B9F}" type="presParOf" srcId="{25B19BE2-90B7-41E0-8E00-4C005352A3FF}" destId="{1CA2EFC3-2E16-4CF1-A88B-44B620CD6BAE}" srcOrd="3" destOrd="0" presId="urn:microsoft.com/office/officeart/2005/8/layout/list1"/>
    <dgm:cxn modelId="{93BA5A21-2F1D-49C3-A844-CFE6746B84E5}" type="presParOf" srcId="{25B19BE2-90B7-41E0-8E00-4C005352A3FF}" destId="{B0E29670-247A-48DB-8175-98D9FC6B8DF8}" srcOrd="4" destOrd="0" presId="urn:microsoft.com/office/officeart/2005/8/layout/list1"/>
    <dgm:cxn modelId="{8117EEFF-26D1-4C04-A70B-1F6C67E10E56}" type="presParOf" srcId="{B0E29670-247A-48DB-8175-98D9FC6B8DF8}" destId="{902E6202-B8D8-4B3F-9CE4-74222D099929}" srcOrd="0" destOrd="0" presId="urn:microsoft.com/office/officeart/2005/8/layout/list1"/>
    <dgm:cxn modelId="{210CC88D-579D-4F53-AB67-122D87D58FF5}" type="presParOf" srcId="{B0E29670-247A-48DB-8175-98D9FC6B8DF8}" destId="{B59BE665-6F01-4A49-837F-6B3DF73A8FF6}" srcOrd="1" destOrd="0" presId="urn:microsoft.com/office/officeart/2005/8/layout/list1"/>
    <dgm:cxn modelId="{6EE56795-D7B9-4B52-BF75-D3FDB86277B3}" type="presParOf" srcId="{25B19BE2-90B7-41E0-8E00-4C005352A3FF}" destId="{14981C04-FF68-42F2-9E70-EE98978F62AD}" srcOrd="5" destOrd="0" presId="urn:microsoft.com/office/officeart/2005/8/layout/list1"/>
    <dgm:cxn modelId="{F4DE2EB9-3663-4C87-A40A-B216D8000F64}" type="presParOf" srcId="{25B19BE2-90B7-41E0-8E00-4C005352A3FF}" destId="{FA47AF3C-6754-43FC-BD75-1B8255ED8CC0}" srcOrd="6" destOrd="0" presId="urn:microsoft.com/office/officeart/2005/8/layout/list1"/>
    <dgm:cxn modelId="{74CBAE96-B9E9-4339-B877-F3E42721D3E4}" type="presParOf" srcId="{25B19BE2-90B7-41E0-8E00-4C005352A3FF}" destId="{C4E3A5A0-5A24-4807-AA1C-05A895BA5C97}" srcOrd="7" destOrd="0" presId="urn:microsoft.com/office/officeart/2005/8/layout/list1"/>
    <dgm:cxn modelId="{3D0DAE2B-354F-4D5D-9876-64F38EFE6D9D}" type="presParOf" srcId="{25B19BE2-90B7-41E0-8E00-4C005352A3FF}" destId="{A252F5D1-F6A8-49E5-B1DC-6B275B290E95}" srcOrd="8" destOrd="0" presId="urn:microsoft.com/office/officeart/2005/8/layout/list1"/>
    <dgm:cxn modelId="{9D96C212-B2E3-4AAD-A1FE-68CD12431327}" type="presParOf" srcId="{A252F5D1-F6A8-49E5-B1DC-6B275B290E95}" destId="{3D9FA333-CEC8-45BD-BE30-6294B6E49E41}" srcOrd="0" destOrd="0" presId="urn:microsoft.com/office/officeart/2005/8/layout/list1"/>
    <dgm:cxn modelId="{CA009213-29CC-4F71-A3C2-35688F3F7F6F}" type="presParOf" srcId="{A252F5D1-F6A8-49E5-B1DC-6B275B290E95}" destId="{9392A15C-ED5F-4015-AF71-903B1ED6880D}" srcOrd="1" destOrd="0" presId="urn:microsoft.com/office/officeart/2005/8/layout/list1"/>
    <dgm:cxn modelId="{9473CDA3-2C63-4B2D-BB17-4DA1A178CAFA}" type="presParOf" srcId="{25B19BE2-90B7-41E0-8E00-4C005352A3FF}" destId="{B41CDB32-134C-48A6-89A8-22F9B0A04F26}" srcOrd="9" destOrd="0" presId="urn:microsoft.com/office/officeart/2005/8/layout/list1"/>
    <dgm:cxn modelId="{71E00EDD-C933-40D8-AE7B-C13EE4B71A4B}" type="presParOf" srcId="{25B19BE2-90B7-41E0-8E00-4C005352A3FF}" destId="{33BAB876-E88C-45BF-9B2F-D96B9F0A07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E70C9F-017F-4291-B30C-D46C9C3172D5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AB48E-0711-4B1D-AE60-4578D5DA7721}">
      <dgm:prSet phldrT="[Text]"/>
      <dgm:spPr/>
      <dgm:t>
        <a:bodyPr/>
        <a:lstStyle/>
        <a:p>
          <a:r>
            <a:rPr lang="en-CA" dirty="0"/>
            <a:t>Empathy</a:t>
          </a:r>
        </a:p>
      </dgm:t>
    </dgm:pt>
    <dgm:pt modelId="{9B17F672-AF6F-49CE-AB11-4D6F421CF61C}" type="parTrans" cxnId="{75D59928-879A-4F11-B8FD-DDA5FF486D46}">
      <dgm:prSet/>
      <dgm:spPr/>
      <dgm:t>
        <a:bodyPr/>
        <a:lstStyle/>
        <a:p>
          <a:endParaRPr lang="en-US"/>
        </a:p>
      </dgm:t>
    </dgm:pt>
    <dgm:pt modelId="{DAFE3CE9-1041-4DD3-9B0C-5736FE546FB6}" type="sibTrans" cxnId="{75D59928-879A-4F11-B8FD-DDA5FF486D46}">
      <dgm:prSet/>
      <dgm:spPr/>
      <dgm:t>
        <a:bodyPr/>
        <a:lstStyle/>
        <a:p>
          <a:endParaRPr lang="en-US"/>
        </a:p>
      </dgm:t>
    </dgm:pt>
    <dgm:pt modelId="{0948174E-DAC5-4E9B-874D-9E4E0F9EFE53}">
      <dgm:prSet phldrT="[Text]"/>
      <dgm:spPr/>
      <dgm:t>
        <a:bodyPr/>
        <a:lstStyle/>
        <a:p>
          <a:r>
            <a:rPr lang="en-CA" dirty="0"/>
            <a:t>Warmth</a:t>
          </a:r>
        </a:p>
      </dgm:t>
    </dgm:pt>
    <dgm:pt modelId="{223E73B3-1769-4E8B-B388-DDF54FE1F44C}" type="parTrans" cxnId="{36E306D8-6643-4FAE-B2CD-7254D4E8D435}">
      <dgm:prSet/>
      <dgm:spPr/>
      <dgm:t>
        <a:bodyPr/>
        <a:lstStyle/>
        <a:p>
          <a:endParaRPr lang="en-US"/>
        </a:p>
      </dgm:t>
    </dgm:pt>
    <dgm:pt modelId="{297AC28B-7FF7-4F97-A5C7-A58B69409C67}" type="sibTrans" cxnId="{36E306D8-6643-4FAE-B2CD-7254D4E8D435}">
      <dgm:prSet/>
      <dgm:spPr/>
      <dgm:t>
        <a:bodyPr/>
        <a:lstStyle/>
        <a:p>
          <a:endParaRPr lang="en-US"/>
        </a:p>
      </dgm:t>
    </dgm:pt>
    <dgm:pt modelId="{A7410116-A37F-463D-8193-1C259F33103C}">
      <dgm:prSet phldrT="[Text]"/>
      <dgm:spPr/>
      <dgm:t>
        <a:bodyPr/>
        <a:lstStyle/>
        <a:p>
          <a:r>
            <a:rPr lang="en-CA" dirty="0"/>
            <a:t>Sensitivity</a:t>
          </a:r>
        </a:p>
      </dgm:t>
    </dgm:pt>
    <dgm:pt modelId="{C006D212-29C8-4510-A423-66B1F393F931}" type="parTrans" cxnId="{4622D694-5958-46C2-A605-41922F4A16F4}">
      <dgm:prSet/>
      <dgm:spPr/>
      <dgm:t>
        <a:bodyPr/>
        <a:lstStyle/>
        <a:p>
          <a:endParaRPr lang="en-US"/>
        </a:p>
      </dgm:t>
    </dgm:pt>
    <dgm:pt modelId="{D560A929-741E-4EC5-AD1A-2D342D4CA51A}" type="sibTrans" cxnId="{4622D694-5958-46C2-A605-41922F4A16F4}">
      <dgm:prSet/>
      <dgm:spPr/>
      <dgm:t>
        <a:bodyPr/>
        <a:lstStyle/>
        <a:p>
          <a:endParaRPr lang="en-US"/>
        </a:p>
      </dgm:t>
    </dgm:pt>
    <dgm:pt modelId="{E76FD335-0B01-49EC-81C5-EA8198F04CB3}">
      <dgm:prSet phldrT="[Text]"/>
      <dgm:spPr/>
      <dgm:t>
        <a:bodyPr/>
        <a:lstStyle/>
        <a:p>
          <a:r>
            <a:rPr lang="en-CA" dirty="0"/>
            <a:t>Friendliness</a:t>
          </a:r>
        </a:p>
      </dgm:t>
    </dgm:pt>
    <dgm:pt modelId="{38E08E5F-BAD7-4D65-818C-C3CEE8727CF7}" type="parTrans" cxnId="{4280F8C4-C42E-48CE-AFAE-0B5D59A023C1}">
      <dgm:prSet/>
      <dgm:spPr/>
      <dgm:t>
        <a:bodyPr/>
        <a:lstStyle/>
        <a:p>
          <a:endParaRPr lang="en-US"/>
        </a:p>
      </dgm:t>
    </dgm:pt>
    <dgm:pt modelId="{26D37519-D569-4A58-A857-A8A855036597}" type="sibTrans" cxnId="{4280F8C4-C42E-48CE-AFAE-0B5D59A023C1}">
      <dgm:prSet/>
      <dgm:spPr/>
      <dgm:t>
        <a:bodyPr/>
        <a:lstStyle/>
        <a:p>
          <a:endParaRPr lang="en-US"/>
        </a:p>
      </dgm:t>
    </dgm:pt>
    <dgm:pt modelId="{DB2E73BC-F847-48D5-B21C-52A4761AB7F8}">
      <dgm:prSet phldrT="[Text]"/>
      <dgm:spPr/>
      <dgm:t>
        <a:bodyPr/>
        <a:lstStyle/>
        <a:p>
          <a:r>
            <a:rPr lang="en-CA" dirty="0"/>
            <a:t>Compassion</a:t>
          </a:r>
        </a:p>
      </dgm:t>
    </dgm:pt>
    <dgm:pt modelId="{1A2B468F-F732-454A-99C2-47C57263692F}" type="parTrans" cxnId="{F5F90533-07DC-42EC-B497-A94050BBF467}">
      <dgm:prSet/>
      <dgm:spPr/>
      <dgm:t>
        <a:bodyPr/>
        <a:lstStyle/>
        <a:p>
          <a:endParaRPr lang="en-US"/>
        </a:p>
      </dgm:t>
    </dgm:pt>
    <dgm:pt modelId="{664B0934-70E4-4748-8BC6-79FC6116A669}" type="sibTrans" cxnId="{F5F90533-07DC-42EC-B497-A94050BBF467}">
      <dgm:prSet/>
      <dgm:spPr/>
      <dgm:t>
        <a:bodyPr/>
        <a:lstStyle/>
        <a:p>
          <a:endParaRPr lang="en-US"/>
        </a:p>
      </dgm:t>
    </dgm:pt>
    <dgm:pt modelId="{EAF69511-2751-43FF-86BA-6FC0BE57B3F3}">
      <dgm:prSet phldrT="[Text]"/>
      <dgm:spPr/>
      <dgm:t>
        <a:bodyPr/>
        <a:lstStyle/>
        <a:p>
          <a:r>
            <a:rPr lang="en-CA" dirty="0"/>
            <a:t>Reflective listening</a:t>
          </a:r>
        </a:p>
      </dgm:t>
    </dgm:pt>
    <dgm:pt modelId="{6269128C-A561-473E-A6EF-C8189095DDE4}" type="parTrans" cxnId="{68F29135-A0B1-428C-8D2E-C8A7D45944C7}">
      <dgm:prSet/>
      <dgm:spPr/>
      <dgm:t>
        <a:bodyPr/>
        <a:lstStyle/>
        <a:p>
          <a:endParaRPr lang="en-US"/>
        </a:p>
      </dgm:t>
    </dgm:pt>
    <dgm:pt modelId="{72B32FA9-693D-4FBE-AD20-24AE493247AA}" type="sibTrans" cxnId="{68F29135-A0B1-428C-8D2E-C8A7D45944C7}">
      <dgm:prSet/>
      <dgm:spPr/>
      <dgm:t>
        <a:bodyPr/>
        <a:lstStyle/>
        <a:p>
          <a:endParaRPr lang="en-US"/>
        </a:p>
      </dgm:t>
    </dgm:pt>
    <dgm:pt modelId="{1F47B8E5-4E7A-4CB8-B6B5-DE5C765D8B0A}" type="pres">
      <dgm:prSet presAssocID="{6EE70C9F-017F-4291-B30C-D46C9C3172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D196119-8A55-4E25-9B2E-B32FE9B2BEAA}" type="pres">
      <dgm:prSet presAssocID="{6EE70C9F-017F-4291-B30C-D46C9C3172D5}" presName="Name1" presStyleCnt="0"/>
      <dgm:spPr/>
    </dgm:pt>
    <dgm:pt modelId="{1B0F4B87-321A-4D70-9D3E-440AFF16E6A1}" type="pres">
      <dgm:prSet presAssocID="{6EE70C9F-017F-4291-B30C-D46C9C3172D5}" presName="cycle" presStyleCnt="0"/>
      <dgm:spPr/>
    </dgm:pt>
    <dgm:pt modelId="{744353C2-CA35-4A76-914A-D84D052D1C52}" type="pres">
      <dgm:prSet presAssocID="{6EE70C9F-017F-4291-B30C-D46C9C3172D5}" presName="srcNode" presStyleLbl="node1" presStyleIdx="0" presStyleCnt="6"/>
      <dgm:spPr/>
    </dgm:pt>
    <dgm:pt modelId="{8A679254-4003-4D50-9AD0-C689C12034EE}" type="pres">
      <dgm:prSet presAssocID="{6EE70C9F-017F-4291-B30C-D46C9C3172D5}" presName="conn" presStyleLbl="parChTrans1D2" presStyleIdx="0" presStyleCnt="1"/>
      <dgm:spPr/>
      <dgm:t>
        <a:bodyPr/>
        <a:lstStyle/>
        <a:p>
          <a:endParaRPr lang="en-US"/>
        </a:p>
      </dgm:t>
    </dgm:pt>
    <dgm:pt modelId="{9C9AE906-EDEB-40D1-807A-F2B06E5F5D74}" type="pres">
      <dgm:prSet presAssocID="{6EE70C9F-017F-4291-B30C-D46C9C3172D5}" presName="extraNode" presStyleLbl="node1" presStyleIdx="0" presStyleCnt="6"/>
      <dgm:spPr/>
    </dgm:pt>
    <dgm:pt modelId="{7E4B37C1-6C4C-47A8-95D3-291DB881EFAB}" type="pres">
      <dgm:prSet presAssocID="{6EE70C9F-017F-4291-B30C-D46C9C3172D5}" presName="dstNode" presStyleLbl="node1" presStyleIdx="0" presStyleCnt="6"/>
      <dgm:spPr/>
    </dgm:pt>
    <dgm:pt modelId="{9C6BB84D-BA92-470E-A1E4-EE9B0DAE4140}" type="pres">
      <dgm:prSet presAssocID="{75FAB48E-0711-4B1D-AE60-4578D5DA772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3424E-CE41-4768-A6B0-5D77E3F70C48}" type="pres">
      <dgm:prSet presAssocID="{75FAB48E-0711-4B1D-AE60-4578D5DA7721}" presName="accent_1" presStyleCnt="0"/>
      <dgm:spPr/>
    </dgm:pt>
    <dgm:pt modelId="{4A773B56-21E8-4B21-8BA5-DCA5F809BC3F}" type="pres">
      <dgm:prSet presAssocID="{75FAB48E-0711-4B1D-AE60-4578D5DA7721}" presName="accentRepeatNode" presStyleLbl="solidFgAcc1" presStyleIdx="0" presStyleCnt="6"/>
      <dgm:spPr/>
    </dgm:pt>
    <dgm:pt modelId="{15729612-99A7-4DB3-A5E7-CE016F3F9E43}" type="pres">
      <dgm:prSet presAssocID="{0948174E-DAC5-4E9B-874D-9E4E0F9EFE5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51D59-DC01-4879-953A-C7D405B16C60}" type="pres">
      <dgm:prSet presAssocID="{0948174E-DAC5-4E9B-874D-9E4E0F9EFE53}" presName="accent_2" presStyleCnt="0"/>
      <dgm:spPr/>
    </dgm:pt>
    <dgm:pt modelId="{D684461B-88BF-487B-9B48-821145B6E83D}" type="pres">
      <dgm:prSet presAssocID="{0948174E-DAC5-4E9B-874D-9E4E0F9EFE53}" presName="accentRepeatNode" presStyleLbl="solidFgAcc1" presStyleIdx="1" presStyleCnt="6"/>
      <dgm:spPr/>
    </dgm:pt>
    <dgm:pt modelId="{66CA94CB-0826-40A0-8522-9F8CE644C0E4}" type="pres">
      <dgm:prSet presAssocID="{A7410116-A37F-463D-8193-1C259F33103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AA632-5838-4F3C-83BC-544DAB602E0E}" type="pres">
      <dgm:prSet presAssocID="{A7410116-A37F-463D-8193-1C259F33103C}" presName="accent_3" presStyleCnt="0"/>
      <dgm:spPr/>
    </dgm:pt>
    <dgm:pt modelId="{105616AB-4581-4087-AA3E-46B3A336CA77}" type="pres">
      <dgm:prSet presAssocID="{A7410116-A37F-463D-8193-1C259F33103C}" presName="accentRepeatNode" presStyleLbl="solidFgAcc1" presStyleIdx="2" presStyleCnt="6"/>
      <dgm:spPr/>
    </dgm:pt>
    <dgm:pt modelId="{16BC9A7D-5195-4D09-A03B-8C35C7145008}" type="pres">
      <dgm:prSet presAssocID="{E76FD335-0B01-49EC-81C5-EA8198F04CB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E47F3-1A35-48B1-9C84-081846019E7D}" type="pres">
      <dgm:prSet presAssocID="{E76FD335-0B01-49EC-81C5-EA8198F04CB3}" presName="accent_4" presStyleCnt="0"/>
      <dgm:spPr/>
    </dgm:pt>
    <dgm:pt modelId="{D31ED8E7-A878-485A-93D3-A5738604FB93}" type="pres">
      <dgm:prSet presAssocID="{E76FD335-0B01-49EC-81C5-EA8198F04CB3}" presName="accentRepeatNode" presStyleLbl="solidFgAcc1" presStyleIdx="3" presStyleCnt="6"/>
      <dgm:spPr/>
    </dgm:pt>
    <dgm:pt modelId="{A5A9C323-3EC8-4F4A-B61F-AA92C1B017DD}" type="pres">
      <dgm:prSet presAssocID="{DB2E73BC-F847-48D5-B21C-52A4761AB7F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BBB59-550D-481B-8770-B01F365E4C91}" type="pres">
      <dgm:prSet presAssocID="{DB2E73BC-F847-48D5-B21C-52A4761AB7F8}" presName="accent_5" presStyleCnt="0"/>
      <dgm:spPr/>
    </dgm:pt>
    <dgm:pt modelId="{A9D2A85E-4125-4F90-8D1E-04916DF1EEE1}" type="pres">
      <dgm:prSet presAssocID="{DB2E73BC-F847-48D5-B21C-52A4761AB7F8}" presName="accentRepeatNode" presStyleLbl="solidFgAcc1" presStyleIdx="4" presStyleCnt="6"/>
      <dgm:spPr/>
    </dgm:pt>
    <dgm:pt modelId="{1BB58F70-A177-4156-97CE-11724C3A865B}" type="pres">
      <dgm:prSet presAssocID="{EAF69511-2751-43FF-86BA-6FC0BE57B3F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116BB-0DC7-4696-8683-D8862EDC46DC}" type="pres">
      <dgm:prSet presAssocID="{EAF69511-2751-43FF-86BA-6FC0BE57B3F3}" presName="accent_6" presStyleCnt="0"/>
      <dgm:spPr/>
    </dgm:pt>
    <dgm:pt modelId="{728C46CD-32C1-4081-A963-3A6448FF16B3}" type="pres">
      <dgm:prSet presAssocID="{EAF69511-2751-43FF-86BA-6FC0BE57B3F3}" presName="accentRepeatNode" presStyleLbl="solidFgAcc1" presStyleIdx="5" presStyleCnt="6"/>
      <dgm:spPr/>
    </dgm:pt>
  </dgm:ptLst>
  <dgm:cxnLst>
    <dgm:cxn modelId="{774B721D-2534-46C6-BDD8-6CF6CA3AE6A6}" type="presOf" srcId="{0948174E-DAC5-4E9B-874D-9E4E0F9EFE53}" destId="{15729612-99A7-4DB3-A5E7-CE016F3F9E43}" srcOrd="0" destOrd="0" presId="urn:microsoft.com/office/officeart/2008/layout/VerticalCurvedList"/>
    <dgm:cxn modelId="{75D59928-879A-4F11-B8FD-DDA5FF486D46}" srcId="{6EE70C9F-017F-4291-B30C-D46C9C3172D5}" destId="{75FAB48E-0711-4B1D-AE60-4578D5DA7721}" srcOrd="0" destOrd="0" parTransId="{9B17F672-AF6F-49CE-AB11-4D6F421CF61C}" sibTransId="{DAFE3CE9-1041-4DD3-9B0C-5736FE546FB6}"/>
    <dgm:cxn modelId="{143EFFF9-9638-4C77-BD74-C83A88D4D406}" type="presOf" srcId="{75FAB48E-0711-4B1D-AE60-4578D5DA7721}" destId="{9C6BB84D-BA92-470E-A1E4-EE9B0DAE4140}" srcOrd="0" destOrd="0" presId="urn:microsoft.com/office/officeart/2008/layout/VerticalCurvedList"/>
    <dgm:cxn modelId="{BAE98005-0083-469D-B335-A2B1CC19BA98}" type="presOf" srcId="{E76FD335-0B01-49EC-81C5-EA8198F04CB3}" destId="{16BC9A7D-5195-4D09-A03B-8C35C7145008}" srcOrd="0" destOrd="0" presId="urn:microsoft.com/office/officeart/2008/layout/VerticalCurvedList"/>
    <dgm:cxn modelId="{36E306D8-6643-4FAE-B2CD-7254D4E8D435}" srcId="{6EE70C9F-017F-4291-B30C-D46C9C3172D5}" destId="{0948174E-DAC5-4E9B-874D-9E4E0F9EFE53}" srcOrd="1" destOrd="0" parTransId="{223E73B3-1769-4E8B-B388-DDF54FE1F44C}" sibTransId="{297AC28B-7FF7-4F97-A5C7-A58B69409C67}"/>
    <dgm:cxn modelId="{5C033C13-B871-4268-9CAB-4DEE54C15D32}" type="presOf" srcId="{EAF69511-2751-43FF-86BA-6FC0BE57B3F3}" destId="{1BB58F70-A177-4156-97CE-11724C3A865B}" srcOrd="0" destOrd="0" presId="urn:microsoft.com/office/officeart/2008/layout/VerticalCurvedList"/>
    <dgm:cxn modelId="{4280F8C4-C42E-48CE-AFAE-0B5D59A023C1}" srcId="{6EE70C9F-017F-4291-B30C-D46C9C3172D5}" destId="{E76FD335-0B01-49EC-81C5-EA8198F04CB3}" srcOrd="3" destOrd="0" parTransId="{38E08E5F-BAD7-4D65-818C-C3CEE8727CF7}" sibTransId="{26D37519-D569-4A58-A857-A8A855036597}"/>
    <dgm:cxn modelId="{051DAE84-4188-47F4-B421-8646AC61C660}" type="presOf" srcId="{DAFE3CE9-1041-4DD3-9B0C-5736FE546FB6}" destId="{8A679254-4003-4D50-9AD0-C689C12034EE}" srcOrd="0" destOrd="0" presId="urn:microsoft.com/office/officeart/2008/layout/VerticalCurvedList"/>
    <dgm:cxn modelId="{447A2A85-C2D3-4FB7-8610-F39B0EC92B4A}" type="presOf" srcId="{A7410116-A37F-463D-8193-1C259F33103C}" destId="{66CA94CB-0826-40A0-8522-9F8CE644C0E4}" srcOrd="0" destOrd="0" presId="urn:microsoft.com/office/officeart/2008/layout/VerticalCurvedList"/>
    <dgm:cxn modelId="{4622D694-5958-46C2-A605-41922F4A16F4}" srcId="{6EE70C9F-017F-4291-B30C-D46C9C3172D5}" destId="{A7410116-A37F-463D-8193-1C259F33103C}" srcOrd="2" destOrd="0" parTransId="{C006D212-29C8-4510-A423-66B1F393F931}" sibTransId="{D560A929-741E-4EC5-AD1A-2D342D4CA51A}"/>
    <dgm:cxn modelId="{68F29135-A0B1-428C-8D2E-C8A7D45944C7}" srcId="{6EE70C9F-017F-4291-B30C-D46C9C3172D5}" destId="{EAF69511-2751-43FF-86BA-6FC0BE57B3F3}" srcOrd="5" destOrd="0" parTransId="{6269128C-A561-473E-A6EF-C8189095DDE4}" sibTransId="{72B32FA9-693D-4FBE-AD20-24AE493247AA}"/>
    <dgm:cxn modelId="{F5F90533-07DC-42EC-B497-A94050BBF467}" srcId="{6EE70C9F-017F-4291-B30C-D46C9C3172D5}" destId="{DB2E73BC-F847-48D5-B21C-52A4761AB7F8}" srcOrd="4" destOrd="0" parTransId="{1A2B468F-F732-454A-99C2-47C57263692F}" sibTransId="{664B0934-70E4-4748-8BC6-79FC6116A669}"/>
    <dgm:cxn modelId="{071757F9-323F-4381-8639-C5BB5B5A2D5C}" type="presOf" srcId="{DB2E73BC-F847-48D5-B21C-52A4761AB7F8}" destId="{A5A9C323-3EC8-4F4A-B61F-AA92C1B017DD}" srcOrd="0" destOrd="0" presId="urn:microsoft.com/office/officeart/2008/layout/VerticalCurvedList"/>
    <dgm:cxn modelId="{9D3993A6-2A15-4812-9B1F-7F5818F26B39}" type="presOf" srcId="{6EE70C9F-017F-4291-B30C-D46C9C3172D5}" destId="{1F47B8E5-4E7A-4CB8-B6B5-DE5C765D8B0A}" srcOrd="0" destOrd="0" presId="urn:microsoft.com/office/officeart/2008/layout/VerticalCurvedList"/>
    <dgm:cxn modelId="{E5E69401-4865-4B8E-8B09-9E356586AADB}" type="presParOf" srcId="{1F47B8E5-4E7A-4CB8-B6B5-DE5C765D8B0A}" destId="{2D196119-8A55-4E25-9B2E-B32FE9B2BEAA}" srcOrd="0" destOrd="0" presId="urn:microsoft.com/office/officeart/2008/layout/VerticalCurvedList"/>
    <dgm:cxn modelId="{325DB50C-0D74-4CC4-BBFB-217B49023D66}" type="presParOf" srcId="{2D196119-8A55-4E25-9B2E-B32FE9B2BEAA}" destId="{1B0F4B87-321A-4D70-9D3E-440AFF16E6A1}" srcOrd="0" destOrd="0" presId="urn:microsoft.com/office/officeart/2008/layout/VerticalCurvedList"/>
    <dgm:cxn modelId="{35DB0BE5-B4E4-4430-AFD2-3CAD92D862C6}" type="presParOf" srcId="{1B0F4B87-321A-4D70-9D3E-440AFF16E6A1}" destId="{744353C2-CA35-4A76-914A-D84D052D1C52}" srcOrd="0" destOrd="0" presId="urn:microsoft.com/office/officeart/2008/layout/VerticalCurvedList"/>
    <dgm:cxn modelId="{6F45C299-8005-4A4B-ABEA-2E056A37E24D}" type="presParOf" srcId="{1B0F4B87-321A-4D70-9D3E-440AFF16E6A1}" destId="{8A679254-4003-4D50-9AD0-C689C12034EE}" srcOrd="1" destOrd="0" presId="urn:microsoft.com/office/officeart/2008/layout/VerticalCurvedList"/>
    <dgm:cxn modelId="{FDF7160B-A0EF-4761-9F47-A762AE539623}" type="presParOf" srcId="{1B0F4B87-321A-4D70-9D3E-440AFF16E6A1}" destId="{9C9AE906-EDEB-40D1-807A-F2B06E5F5D74}" srcOrd="2" destOrd="0" presId="urn:microsoft.com/office/officeart/2008/layout/VerticalCurvedList"/>
    <dgm:cxn modelId="{FBD94675-2C84-40AD-8AC2-692F495C5E0E}" type="presParOf" srcId="{1B0F4B87-321A-4D70-9D3E-440AFF16E6A1}" destId="{7E4B37C1-6C4C-47A8-95D3-291DB881EFAB}" srcOrd="3" destOrd="0" presId="urn:microsoft.com/office/officeart/2008/layout/VerticalCurvedList"/>
    <dgm:cxn modelId="{DF8EABA4-E52E-466D-ABDD-3851170E9178}" type="presParOf" srcId="{2D196119-8A55-4E25-9B2E-B32FE9B2BEAA}" destId="{9C6BB84D-BA92-470E-A1E4-EE9B0DAE4140}" srcOrd="1" destOrd="0" presId="urn:microsoft.com/office/officeart/2008/layout/VerticalCurvedList"/>
    <dgm:cxn modelId="{39FE8B66-140F-429D-9B2F-23A2B04CB7BC}" type="presParOf" srcId="{2D196119-8A55-4E25-9B2E-B32FE9B2BEAA}" destId="{AB83424E-CE41-4768-A6B0-5D77E3F70C48}" srcOrd="2" destOrd="0" presId="urn:microsoft.com/office/officeart/2008/layout/VerticalCurvedList"/>
    <dgm:cxn modelId="{582059DE-70A0-4718-9198-F8F31C595D56}" type="presParOf" srcId="{AB83424E-CE41-4768-A6B0-5D77E3F70C48}" destId="{4A773B56-21E8-4B21-8BA5-DCA5F809BC3F}" srcOrd="0" destOrd="0" presId="urn:microsoft.com/office/officeart/2008/layout/VerticalCurvedList"/>
    <dgm:cxn modelId="{035017ED-8CE5-451F-BB67-DD59414D9509}" type="presParOf" srcId="{2D196119-8A55-4E25-9B2E-B32FE9B2BEAA}" destId="{15729612-99A7-4DB3-A5E7-CE016F3F9E43}" srcOrd="3" destOrd="0" presId="urn:microsoft.com/office/officeart/2008/layout/VerticalCurvedList"/>
    <dgm:cxn modelId="{8E15A1CE-16F9-4F99-9A4B-ABC0D18A6845}" type="presParOf" srcId="{2D196119-8A55-4E25-9B2E-B32FE9B2BEAA}" destId="{03451D59-DC01-4879-953A-C7D405B16C60}" srcOrd="4" destOrd="0" presId="urn:microsoft.com/office/officeart/2008/layout/VerticalCurvedList"/>
    <dgm:cxn modelId="{308292D7-C3C6-4825-AF61-D116A89133C1}" type="presParOf" srcId="{03451D59-DC01-4879-953A-C7D405B16C60}" destId="{D684461B-88BF-487B-9B48-821145B6E83D}" srcOrd="0" destOrd="0" presId="urn:microsoft.com/office/officeart/2008/layout/VerticalCurvedList"/>
    <dgm:cxn modelId="{D720F75A-837B-401B-98BC-3FAAFDF4D197}" type="presParOf" srcId="{2D196119-8A55-4E25-9B2E-B32FE9B2BEAA}" destId="{66CA94CB-0826-40A0-8522-9F8CE644C0E4}" srcOrd="5" destOrd="0" presId="urn:microsoft.com/office/officeart/2008/layout/VerticalCurvedList"/>
    <dgm:cxn modelId="{0874B809-99EF-44CE-A2F9-C71FA1874B81}" type="presParOf" srcId="{2D196119-8A55-4E25-9B2E-B32FE9B2BEAA}" destId="{DA9AA632-5838-4F3C-83BC-544DAB602E0E}" srcOrd="6" destOrd="0" presId="urn:microsoft.com/office/officeart/2008/layout/VerticalCurvedList"/>
    <dgm:cxn modelId="{C8D4E448-D4D1-44FA-B95F-EE8CC7CFFC87}" type="presParOf" srcId="{DA9AA632-5838-4F3C-83BC-544DAB602E0E}" destId="{105616AB-4581-4087-AA3E-46B3A336CA77}" srcOrd="0" destOrd="0" presId="urn:microsoft.com/office/officeart/2008/layout/VerticalCurvedList"/>
    <dgm:cxn modelId="{22ADD0DE-CC4F-48BA-9032-D736BBA39CD9}" type="presParOf" srcId="{2D196119-8A55-4E25-9B2E-B32FE9B2BEAA}" destId="{16BC9A7D-5195-4D09-A03B-8C35C7145008}" srcOrd="7" destOrd="0" presId="urn:microsoft.com/office/officeart/2008/layout/VerticalCurvedList"/>
    <dgm:cxn modelId="{1FF50556-C985-4CA2-9638-241C1DA947D8}" type="presParOf" srcId="{2D196119-8A55-4E25-9B2E-B32FE9B2BEAA}" destId="{6AEE47F3-1A35-48B1-9C84-081846019E7D}" srcOrd="8" destOrd="0" presId="urn:microsoft.com/office/officeart/2008/layout/VerticalCurvedList"/>
    <dgm:cxn modelId="{399B36DD-D4DF-4D02-A013-F582D08715A7}" type="presParOf" srcId="{6AEE47F3-1A35-48B1-9C84-081846019E7D}" destId="{D31ED8E7-A878-485A-93D3-A5738604FB93}" srcOrd="0" destOrd="0" presId="urn:microsoft.com/office/officeart/2008/layout/VerticalCurvedList"/>
    <dgm:cxn modelId="{1EE90B3D-9B5C-42F6-91E7-28DB3F41F1E0}" type="presParOf" srcId="{2D196119-8A55-4E25-9B2E-B32FE9B2BEAA}" destId="{A5A9C323-3EC8-4F4A-B61F-AA92C1B017DD}" srcOrd="9" destOrd="0" presId="urn:microsoft.com/office/officeart/2008/layout/VerticalCurvedList"/>
    <dgm:cxn modelId="{BB35BBDA-BBA4-4C6C-8B45-4A18D5E649A7}" type="presParOf" srcId="{2D196119-8A55-4E25-9B2E-B32FE9B2BEAA}" destId="{1F0BBB59-550D-481B-8770-B01F365E4C91}" srcOrd="10" destOrd="0" presId="urn:microsoft.com/office/officeart/2008/layout/VerticalCurvedList"/>
    <dgm:cxn modelId="{F52DBA6B-D02E-4BD6-9AB6-20BA6BDF2FE7}" type="presParOf" srcId="{1F0BBB59-550D-481B-8770-B01F365E4C91}" destId="{A9D2A85E-4125-4F90-8D1E-04916DF1EEE1}" srcOrd="0" destOrd="0" presId="urn:microsoft.com/office/officeart/2008/layout/VerticalCurvedList"/>
    <dgm:cxn modelId="{65326C08-94A8-4984-B882-76C0149448F4}" type="presParOf" srcId="{2D196119-8A55-4E25-9B2E-B32FE9B2BEAA}" destId="{1BB58F70-A177-4156-97CE-11724C3A865B}" srcOrd="11" destOrd="0" presId="urn:microsoft.com/office/officeart/2008/layout/VerticalCurvedList"/>
    <dgm:cxn modelId="{A8BE0029-06E9-4BFE-9E42-2ECAE856C0C3}" type="presParOf" srcId="{2D196119-8A55-4E25-9B2E-B32FE9B2BEAA}" destId="{632116BB-0DC7-4696-8683-D8862EDC46DC}" srcOrd="12" destOrd="0" presId="urn:microsoft.com/office/officeart/2008/layout/VerticalCurvedList"/>
    <dgm:cxn modelId="{BFCF0566-4E46-437D-85CC-7FA6986048A5}" type="presParOf" srcId="{632116BB-0DC7-4696-8683-D8862EDC46DC}" destId="{728C46CD-32C1-4081-A963-3A6448FF16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4FCA7-8DC1-46DE-A059-0B0F837623C8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F37BFF-AE1C-471A-8EC9-8E0E592DCB4A}">
      <dgm:prSet phldrT="[Text]"/>
      <dgm:spPr/>
      <dgm:t>
        <a:bodyPr/>
        <a:lstStyle/>
        <a:p>
          <a:r>
            <a:rPr lang="en-CA" dirty="0"/>
            <a:t> </a:t>
          </a:r>
          <a:endParaRPr lang="en-US" dirty="0"/>
        </a:p>
      </dgm:t>
    </dgm:pt>
    <dgm:pt modelId="{477DC5A0-40BE-424F-88DD-5D511DF38549}" type="parTrans" cxnId="{9159CF83-B110-4D7C-8618-BA2E9F8CED81}">
      <dgm:prSet/>
      <dgm:spPr/>
      <dgm:t>
        <a:bodyPr/>
        <a:lstStyle/>
        <a:p>
          <a:endParaRPr lang="en-US"/>
        </a:p>
      </dgm:t>
    </dgm:pt>
    <dgm:pt modelId="{510EC6D7-F840-4F67-A44F-E206C40E8527}" type="sibTrans" cxnId="{9159CF83-B110-4D7C-8618-BA2E9F8CED81}">
      <dgm:prSet/>
      <dgm:spPr/>
      <dgm:t>
        <a:bodyPr/>
        <a:lstStyle/>
        <a:p>
          <a:endParaRPr lang="en-US"/>
        </a:p>
      </dgm:t>
    </dgm:pt>
    <dgm:pt modelId="{E978FA43-AB7C-4721-8C7E-B8E4EA755654}">
      <dgm:prSet phldrT="[Text]"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Disorder of performance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A71EC-F2F5-4F60-93CA-35A58DD51593}" type="parTrans" cxnId="{A9F65851-C3B1-4C61-8D72-EFD2A261F33C}">
      <dgm:prSet/>
      <dgm:spPr/>
      <dgm:t>
        <a:bodyPr/>
        <a:lstStyle/>
        <a:p>
          <a:endParaRPr lang="en-US"/>
        </a:p>
      </dgm:t>
    </dgm:pt>
    <dgm:pt modelId="{00D5C8F6-6EB2-4459-AF9C-B3AAC5359688}" type="sibTrans" cxnId="{A9F65851-C3B1-4C61-8D72-EFD2A261F33C}">
      <dgm:prSet/>
      <dgm:spPr/>
      <dgm:t>
        <a:bodyPr/>
        <a:lstStyle/>
        <a:p>
          <a:endParaRPr lang="en-US"/>
        </a:p>
      </dgm:t>
    </dgm:pt>
    <dgm:pt modelId="{2BE2F08C-BFAB-492D-A3DF-56ED88575C6D}">
      <dgm:prSet phldrT="[Text]"/>
      <dgm:spPr/>
      <dgm:t>
        <a:bodyPr/>
        <a:lstStyle/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5459E-67C4-458B-BBDE-423110CC3584}" type="parTrans" cxnId="{92431A43-F9EC-46AD-9D3F-18384A4828AF}">
      <dgm:prSet/>
      <dgm:spPr/>
      <dgm:t>
        <a:bodyPr/>
        <a:lstStyle/>
        <a:p>
          <a:endParaRPr lang="en-US"/>
        </a:p>
      </dgm:t>
    </dgm:pt>
    <dgm:pt modelId="{39AABE1D-EBC0-4058-A894-762E5AAE7E9A}" type="sibTrans" cxnId="{92431A43-F9EC-46AD-9D3F-18384A4828AF}">
      <dgm:prSet/>
      <dgm:spPr/>
      <dgm:t>
        <a:bodyPr/>
        <a:lstStyle/>
        <a:p>
          <a:endParaRPr lang="en-US"/>
        </a:p>
      </dgm:t>
    </dgm:pt>
    <dgm:pt modelId="{B748FD74-0A8B-480F-9F57-D534DADEEE2A}">
      <dgm:prSet phldrT="[Text]"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Disorder of “point of performance”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78E0B-D4D4-435A-A114-672A35C94A14}" type="parTrans" cxnId="{42BC8A37-B6C8-4DD0-9ACC-42F9889EABA0}">
      <dgm:prSet/>
      <dgm:spPr/>
      <dgm:t>
        <a:bodyPr/>
        <a:lstStyle/>
        <a:p>
          <a:endParaRPr lang="en-US"/>
        </a:p>
      </dgm:t>
    </dgm:pt>
    <dgm:pt modelId="{A424239B-28E8-4B36-9E40-C1F6B08C8784}" type="sibTrans" cxnId="{42BC8A37-B6C8-4DD0-9ACC-42F9889EABA0}">
      <dgm:prSet/>
      <dgm:spPr/>
      <dgm:t>
        <a:bodyPr/>
        <a:lstStyle/>
        <a:p>
          <a:endParaRPr lang="en-US"/>
        </a:p>
      </dgm:t>
    </dgm:pt>
    <dgm:pt modelId="{E0F1C94B-CEDD-4281-9539-9E5357F785C5}">
      <dgm:prSet phldrT="[Text]"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Disorder of when and </a:t>
          </a:r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where            (vs. how and what)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878EE-366B-401F-B417-4F7F192F323B}" type="parTrans" cxnId="{11A7EAF1-C98C-4A5D-8B4D-527B0903C82C}">
      <dgm:prSet/>
      <dgm:spPr/>
      <dgm:t>
        <a:bodyPr/>
        <a:lstStyle/>
        <a:p>
          <a:endParaRPr lang="en-US"/>
        </a:p>
      </dgm:t>
    </dgm:pt>
    <dgm:pt modelId="{47754E1A-ECBF-4D86-B307-D45689045AAE}" type="sibTrans" cxnId="{11A7EAF1-C98C-4A5D-8B4D-527B0903C82C}">
      <dgm:prSet/>
      <dgm:spPr/>
      <dgm:t>
        <a:bodyPr/>
        <a:lstStyle/>
        <a:p>
          <a:endParaRPr lang="en-US"/>
        </a:p>
      </dgm:t>
    </dgm:pt>
    <dgm:pt modelId="{0F3AC800-56F9-4D16-BAA8-1C48B57E55E0}">
      <dgm:prSet phldrT="[Text]"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Of doing what you know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23858-189A-476E-93F3-4F6F8EB6AFCA}" type="parTrans" cxnId="{83F5CA5C-A050-4D59-9BFF-0D05A33AD4A7}">
      <dgm:prSet/>
      <dgm:spPr/>
      <dgm:t>
        <a:bodyPr/>
        <a:lstStyle/>
        <a:p>
          <a:endParaRPr lang="en-US"/>
        </a:p>
      </dgm:t>
    </dgm:pt>
    <dgm:pt modelId="{9643F116-ADED-4284-B638-7BCB3DBD7D04}" type="sibTrans" cxnId="{83F5CA5C-A050-4D59-9BFF-0D05A33AD4A7}">
      <dgm:prSet/>
      <dgm:spPr/>
      <dgm:t>
        <a:bodyPr/>
        <a:lstStyle/>
        <a:p>
          <a:endParaRPr lang="en-US"/>
        </a:p>
      </dgm:t>
    </dgm:pt>
    <dgm:pt modelId="{101709DE-337A-4FBC-8FBA-FF2183E24256}">
      <dgm:prSet phldrT="[Text]"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245CE-E992-408C-848E-316CCDD00F97}" type="sibTrans" cxnId="{F0AFFFD0-897C-4A3A-8504-2F88E3CF1814}">
      <dgm:prSet/>
      <dgm:spPr/>
      <dgm:t>
        <a:bodyPr/>
        <a:lstStyle/>
        <a:p>
          <a:endParaRPr lang="en-US"/>
        </a:p>
      </dgm:t>
    </dgm:pt>
    <dgm:pt modelId="{9B4A663B-763B-4FDE-9EC2-C90E92919806}" type="parTrans" cxnId="{F0AFFFD0-897C-4A3A-8504-2F88E3CF1814}">
      <dgm:prSet/>
      <dgm:spPr/>
      <dgm:t>
        <a:bodyPr/>
        <a:lstStyle/>
        <a:p>
          <a:endParaRPr lang="en-US"/>
        </a:p>
      </dgm:t>
    </dgm:pt>
    <dgm:pt modelId="{41B631AD-7996-43B6-8C76-8FAA253CE6E2}" type="pres">
      <dgm:prSet presAssocID="{6E94FCA7-8DC1-46DE-A059-0B0F837623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A3D344-4F99-4E5C-B70C-0B2B0BAD3814}" type="pres">
      <dgm:prSet presAssocID="{F9F37BFF-AE1C-471A-8EC9-8E0E592DCB4A}" presName="composite" presStyleCnt="0"/>
      <dgm:spPr/>
      <dgm:t>
        <a:bodyPr/>
        <a:lstStyle/>
        <a:p>
          <a:endParaRPr lang="en-US"/>
        </a:p>
      </dgm:t>
    </dgm:pt>
    <dgm:pt modelId="{87C80CBE-6D75-491C-B04B-F3692B5F62FC}" type="pres">
      <dgm:prSet presAssocID="{F9F37BFF-AE1C-471A-8EC9-8E0E592DCB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ED4ED-7F9B-4F05-97A1-B8E801B843E9}" type="pres">
      <dgm:prSet presAssocID="{F9F37BFF-AE1C-471A-8EC9-8E0E592DCB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10217-7C08-493B-AC88-195D89FD5C60}" type="pres">
      <dgm:prSet presAssocID="{510EC6D7-F840-4F67-A44F-E206C40E8527}" presName="sp" presStyleCnt="0"/>
      <dgm:spPr/>
      <dgm:t>
        <a:bodyPr/>
        <a:lstStyle/>
        <a:p>
          <a:endParaRPr lang="en-US"/>
        </a:p>
      </dgm:t>
    </dgm:pt>
    <dgm:pt modelId="{BACB2FB3-40AD-482D-BE79-C60BF5F647DB}" type="pres">
      <dgm:prSet presAssocID="{2BE2F08C-BFAB-492D-A3DF-56ED88575C6D}" presName="composite" presStyleCnt="0"/>
      <dgm:spPr/>
      <dgm:t>
        <a:bodyPr/>
        <a:lstStyle/>
        <a:p>
          <a:endParaRPr lang="en-US"/>
        </a:p>
      </dgm:t>
    </dgm:pt>
    <dgm:pt modelId="{5C4ABE05-44AE-4FFB-BBD2-0A150E630A36}" type="pres">
      <dgm:prSet presAssocID="{2BE2F08C-BFAB-492D-A3DF-56ED88575C6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71149-643D-4061-9B71-F1B4227B01ED}" type="pres">
      <dgm:prSet presAssocID="{2BE2F08C-BFAB-492D-A3DF-56ED88575C6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3757F-3BF8-4B39-9820-D4613C8CCFAD}" type="pres">
      <dgm:prSet presAssocID="{39AABE1D-EBC0-4058-A894-762E5AAE7E9A}" presName="sp" presStyleCnt="0"/>
      <dgm:spPr/>
      <dgm:t>
        <a:bodyPr/>
        <a:lstStyle/>
        <a:p>
          <a:endParaRPr lang="en-US"/>
        </a:p>
      </dgm:t>
    </dgm:pt>
    <dgm:pt modelId="{8D5347FA-E8BC-407A-A2AB-49E15DE051C2}" type="pres">
      <dgm:prSet presAssocID="{101709DE-337A-4FBC-8FBA-FF2183E24256}" presName="composite" presStyleCnt="0"/>
      <dgm:spPr/>
      <dgm:t>
        <a:bodyPr/>
        <a:lstStyle/>
        <a:p>
          <a:endParaRPr lang="en-US"/>
        </a:p>
      </dgm:t>
    </dgm:pt>
    <dgm:pt modelId="{9BAFA63A-5BB7-4EF7-9293-68E9FAB96718}" type="pres">
      <dgm:prSet presAssocID="{101709DE-337A-4FBC-8FBA-FF2183E24256}" presName="parentText" presStyleLbl="alignNode1" presStyleIdx="2" presStyleCnt="3" custLinFactNeighborX="0" custLinFactNeighborY="-1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9F7B4-9A1D-4E75-826A-14EECC4DAFEB}" type="pres">
      <dgm:prSet presAssocID="{101709DE-337A-4FBC-8FBA-FF2183E242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65851-C3B1-4C61-8D72-EFD2A261F33C}" srcId="{F9F37BFF-AE1C-471A-8EC9-8E0E592DCB4A}" destId="{E978FA43-AB7C-4721-8C7E-B8E4EA755654}" srcOrd="0" destOrd="0" parTransId="{AEDA71EC-F2F5-4F60-93CA-35A58DD51593}" sibTransId="{00D5C8F6-6EB2-4459-AF9C-B3AAC5359688}"/>
    <dgm:cxn modelId="{83F5CA5C-A050-4D59-9BFF-0D05A33AD4A7}" srcId="{E978FA43-AB7C-4721-8C7E-B8E4EA755654}" destId="{0F3AC800-56F9-4D16-BAA8-1C48B57E55E0}" srcOrd="0" destOrd="0" parTransId="{1DB23858-189A-476E-93F3-4F6F8EB6AFCA}" sibTransId="{9643F116-ADED-4284-B638-7BCB3DBD7D04}"/>
    <dgm:cxn modelId="{4301D3CE-0DD4-4375-A9AA-3BF3B2D048A6}" type="presOf" srcId="{6E94FCA7-8DC1-46DE-A059-0B0F837623C8}" destId="{41B631AD-7996-43B6-8C76-8FAA253CE6E2}" srcOrd="0" destOrd="0" presId="urn:microsoft.com/office/officeart/2005/8/layout/chevron2"/>
    <dgm:cxn modelId="{92431A43-F9EC-46AD-9D3F-18384A4828AF}" srcId="{6E94FCA7-8DC1-46DE-A059-0B0F837623C8}" destId="{2BE2F08C-BFAB-492D-A3DF-56ED88575C6D}" srcOrd="1" destOrd="0" parTransId="{3D15459E-67C4-458B-BBDE-423110CC3584}" sibTransId="{39AABE1D-EBC0-4058-A894-762E5AAE7E9A}"/>
    <dgm:cxn modelId="{42BC8A37-B6C8-4DD0-9ACC-42F9889EABA0}" srcId="{2BE2F08C-BFAB-492D-A3DF-56ED88575C6D}" destId="{B748FD74-0A8B-480F-9F57-D534DADEEE2A}" srcOrd="0" destOrd="0" parTransId="{9F178E0B-D4D4-435A-A114-672A35C94A14}" sibTransId="{A424239B-28E8-4B36-9E40-C1F6B08C8784}"/>
    <dgm:cxn modelId="{11A7EAF1-C98C-4A5D-8B4D-527B0903C82C}" srcId="{101709DE-337A-4FBC-8FBA-FF2183E24256}" destId="{E0F1C94B-CEDD-4281-9539-9E5357F785C5}" srcOrd="0" destOrd="0" parTransId="{35D878EE-366B-401F-B417-4F7F192F323B}" sibTransId="{47754E1A-ECBF-4D86-B307-D45689045AAE}"/>
    <dgm:cxn modelId="{A4BBCCCE-4C25-4EB7-BA34-9ADF201C8E0A}" type="presOf" srcId="{2BE2F08C-BFAB-492D-A3DF-56ED88575C6D}" destId="{5C4ABE05-44AE-4FFB-BBD2-0A150E630A36}" srcOrd="0" destOrd="0" presId="urn:microsoft.com/office/officeart/2005/8/layout/chevron2"/>
    <dgm:cxn modelId="{6892790A-3E54-4BA9-B5AB-1B55D267AD3E}" type="presOf" srcId="{B748FD74-0A8B-480F-9F57-D534DADEEE2A}" destId="{B4971149-643D-4061-9B71-F1B4227B01ED}" srcOrd="0" destOrd="0" presId="urn:microsoft.com/office/officeart/2005/8/layout/chevron2"/>
    <dgm:cxn modelId="{39B18B53-9884-4DED-A522-701584E278DA}" type="presOf" srcId="{0F3AC800-56F9-4D16-BAA8-1C48B57E55E0}" destId="{3B5ED4ED-7F9B-4F05-97A1-B8E801B843E9}" srcOrd="0" destOrd="1" presId="urn:microsoft.com/office/officeart/2005/8/layout/chevron2"/>
    <dgm:cxn modelId="{118BE2B4-716C-4525-B568-0FD35A5983EE}" type="presOf" srcId="{F9F37BFF-AE1C-471A-8EC9-8E0E592DCB4A}" destId="{87C80CBE-6D75-491C-B04B-F3692B5F62FC}" srcOrd="0" destOrd="0" presId="urn:microsoft.com/office/officeart/2005/8/layout/chevron2"/>
    <dgm:cxn modelId="{9159CF83-B110-4D7C-8618-BA2E9F8CED81}" srcId="{6E94FCA7-8DC1-46DE-A059-0B0F837623C8}" destId="{F9F37BFF-AE1C-471A-8EC9-8E0E592DCB4A}" srcOrd="0" destOrd="0" parTransId="{477DC5A0-40BE-424F-88DD-5D511DF38549}" sibTransId="{510EC6D7-F840-4F67-A44F-E206C40E8527}"/>
    <dgm:cxn modelId="{DB638446-917B-4B99-B9EB-F25A26B42875}" type="presOf" srcId="{101709DE-337A-4FBC-8FBA-FF2183E24256}" destId="{9BAFA63A-5BB7-4EF7-9293-68E9FAB96718}" srcOrd="0" destOrd="0" presId="urn:microsoft.com/office/officeart/2005/8/layout/chevron2"/>
    <dgm:cxn modelId="{E72514DB-8BAF-4D39-8E7A-472CD489555B}" type="presOf" srcId="{E0F1C94B-CEDD-4281-9539-9E5357F785C5}" destId="{EC49F7B4-9A1D-4E75-826A-14EECC4DAFEB}" srcOrd="0" destOrd="0" presId="urn:microsoft.com/office/officeart/2005/8/layout/chevron2"/>
    <dgm:cxn modelId="{F0AFFFD0-897C-4A3A-8504-2F88E3CF1814}" srcId="{6E94FCA7-8DC1-46DE-A059-0B0F837623C8}" destId="{101709DE-337A-4FBC-8FBA-FF2183E24256}" srcOrd="2" destOrd="0" parTransId="{9B4A663B-763B-4FDE-9EC2-C90E92919806}" sibTransId="{66F245CE-E992-408C-848E-316CCDD00F97}"/>
    <dgm:cxn modelId="{67F6369B-71C2-4C64-B2D2-F3C07EADD82F}" type="presOf" srcId="{E978FA43-AB7C-4721-8C7E-B8E4EA755654}" destId="{3B5ED4ED-7F9B-4F05-97A1-B8E801B843E9}" srcOrd="0" destOrd="0" presId="urn:microsoft.com/office/officeart/2005/8/layout/chevron2"/>
    <dgm:cxn modelId="{2230FD15-6CB2-4944-B789-59080DCD5F44}" type="presParOf" srcId="{41B631AD-7996-43B6-8C76-8FAA253CE6E2}" destId="{D8A3D344-4F99-4E5C-B70C-0B2B0BAD3814}" srcOrd="0" destOrd="0" presId="urn:microsoft.com/office/officeart/2005/8/layout/chevron2"/>
    <dgm:cxn modelId="{D7F3B509-22AE-49C5-9C82-2A31E4DC7A2F}" type="presParOf" srcId="{D8A3D344-4F99-4E5C-B70C-0B2B0BAD3814}" destId="{87C80CBE-6D75-491C-B04B-F3692B5F62FC}" srcOrd="0" destOrd="0" presId="urn:microsoft.com/office/officeart/2005/8/layout/chevron2"/>
    <dgm:cxn modelId="{B9BD2B3A-8E88-4537-B9EB-7322086B25D5}" type="presParOf" srcId="{D8A3D344-4F99-4E5C-B70C-0B2B0BAD3814}" destId="{3B5ED4ED-7F9B-4F05-97A1-B8E801B843E9}" srcOrd="1" destOrd="0" presId="urn:microsoft.com/office/officeart/2005/8/layout/chevron2"/>
    <dgm:cxn modelId="{D4F8350E-7659-4CFD-87CC-D9FE289964CF}" type="presParOf" srcId="{41B631AD-7996-43B6-8C76-8FAA253CE6E2}" destId="{AC410217-7C08-493B-AC88-195D89FD5C60}" srcOrd="1" destOrd="0" presId="urn:microsoft.com/office/officeart/2005/8/layout/chevron2"/>
    <dgm:cxn modelId="{C37C3F0C-960E-4D83-BB72-386FC0A4388D}" type="presParOf" srcId="{41B631AD-7996-43B6-8C76-8FAA253CE6E2}" destId="{BACB2FB3-40AD-482D-BE79-C60BF5F647DB}" srcOrd="2" destOrd="0" presId="urn:microsoft.com/office/officeart/2005/8/layout/chevron2"/>
    <dgm:cxn modelId="{DCD92929-AB86-4223-914A-4903988B4A3B}" type="presParOf" srcId="{BACB2FB3-40AD-482D-BE79-C60BF5F647DB}" destId="{5C4ABE05-44AE-4FFB-BBD2-0A150E630A36}" srcOrd="0" destOrd="0" presId="urn:microsoft.com/office/officeart/2005/8/layout/chevron2"/>
    <dgm:cxn modelId="{411B2606-B472-4D41-8FAE-8AEA0045F0A5}" type="presParOf" srcId="{BACB2FB3-40AD-482D-BE79-C60BF5F647DB}" destId="{B4971149-643D-4061-9B71-F1B4227B01ED}" srcOrd="1" destOrd="0" presId="urn:microsoft.com/office/officeart/2005/8/layout/chevron2"/>
    <dgm:cxn modelId="{A1F6E99A-0F85-414E-95D2-7202C8461E05}" type="presParOf" srcId="{41B631AD-7996-43B6-8C76-8FAA253CE6E2}" destId="{69F3757F-3BF8-4B39-9820-D4613C8CCFAD}" srcOrd="3" destOrd="0" presId="urn:microsoft.com/office/officeart/2005/8/layout/chevron2"/>
    <dgm:cxn modelId="{D16BEC93-AA85-430D-9DD0-ACC3346EAB30}" type="presParOf" srcId="{41B631AD-7996-43B6-8C76-8FAA253CE6E2}" destId="{8D5347FA-E8BC-407A-A2AB-49E15DE051C2}" srcOrd="4" destOrd="0" presId="urn:microsoft.com/office/officeart/2005/8/layout/chevron2"/>
    <dgm:cxn modelId="{4B3E568E-844D-4500-8D7D-96F6BC9E1BCB}" type="presParOf" srcId="{8D5347FA-E8BC-407A-A2AB-49E15DE051C2}" destId="{9BAFA63A-5BB7-4EF7-9293-68E9FAB96718}" srcOrd="0" destOrd="0" presId="urn:microsoft.com/office/officeart/2005/8/layout/chevron2"/>
    <dgm:cxn modelId="{18B82C8C-468A-4D4C-A028-613C147998A6}" type="presParOf" srcId="{8D5347FA-E8BC-407A-A2AB-49E15DE051C2}" destId="{EC49F7B4-9A1D-4E75-826A-14EECC4DAF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827493-0448-4C6B-8C50-C309723CF0CB}" type="doc">
      <dgm:prSet loTypeId="urn:microsoft.com/office/officeart/2011/layout/HexagonRadial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FF9271-2DBF-4075-8059-32181EE9E1D1}">
      <dgm:prSet phldrT="[Text]"/>
      <dgm:spPr/>
      <dgm:t>
        <a:bodyPr/>
        <a:lstStyle/>
        <a:p>
          <a:r>
            <a:rPr lang="en-CA" dirty="0"/>
            <a:t>ADHD: It’s Complex!</a:t>
          </a:r>
          <a:endParaRPr lang="en-US" dirty="0"/>
        </a:p>
      </dgm:t>
    </dgm:pt>
    <dgm:pt modelId="{02FC0CB5-658C-4DE4-B3D3-4152ECF78FE5}" type="parTrans" cxnId="{F3E622B8-BE15-4A33-BBA3-36851D7AFF04}">
      <dgm:prSet/>
      <dgm:spPr/>
      <dgm:t>
        <a:bodyPr/>
        <a:lstStyle/>
        <a:p>
          <a:endParaRPr lang="en-US"/>
        </a:p>
      </dgm:t>
    </dgm:pt>
    <dgm:pt modelId="{0769AE0E-D779-4F5F-9A7B-E43528BAC449}" type="sibTrans" cxnId="{F3E622B8-BE15-4A33-BBA3-36851D7AFF04}">
      <dgm:prSet/>
      <dgm:spPr/>
      <dgm:t>
        <a:bodyPr/>
        <a:lstStyle/>
        <a:p>
          <a:endParaRPr lang="en-US"/>
        </a:p>
      </dgm:t>
    </dgm:pt>
    <dgm:pt modelId="{F0B9A3FC-3871-4820-8828-F6906303EA48}">
      <dgm:prSet phldrT="[Text]"/>
      <dgm:spPr/>
      <dgm:t>
        <a:bodyPr/>
        <a:lstStyle/>
        <a:p>
          <a:r>
            <a:rPr lang="en-CA" dirty="0"/>
            <a:t>Heterogeneous</a:t>
          </a:r>
          <a:endParaRPr lang="en-US" dirty="0"/>
        </a:p>
      </dgm:t>
    </dgm:pt>
    <dgm:pt modelId="{5A8C2D98-EE4E-474D-8527-8E81CBD93392}" type="parTrans" cxnId="{827CE655-63F3-46E8-A3CC-84262766C141}">
      <dgm:prSet/>
      <dgm:spPr/>
      <dgm:t>
        <a:bodyPr/>
        <a:lstStyle/>
        <a:p>
          <a:endParaRPr lang="en-US"/>
        </a:p>
      </dgm:t>
    </dgm:pt>
    <dgm:pt modelId="{018320E3-2B26-4A32-B54F-09D7FE8E0CAA}" type="sibTrans" cxnId="{827CE655-63F3-46E8-A3CC-84262766C141}">
      <dgm:prSet/>
      <dgm:spPr/>
      <dgm:t>
        <a:bodyPr/>
        <a:lstStyle/>
        <a:p>
          <a:endParaRPr lang="en-US"/>
        </a:p>
      </dgm:t>
    </dgm:pt>
    <dgm:pt modelId="{EFF27DCE-CE61-410E-B7A6-7791291BFF91}">
      <dgm:prSet phldrT="[Text]"/>
      <dgm:spPr/>
      <dgm:t>
        <a:bodyPr/>
        <a:lstStyle/>
        <a:p>
          <a:r>
            <a:rPr lang="en-CA" dirty="0"/>
            <a:t>Comorbidities</a:t>
          </a:r>
          <a:endParaRPr lang="en-US" dirty="0"/>
        </a:p>
      </dgm:t>
    </dgm:pt>
    <dgm:pt modelId="{3800C172-5ACB-4E91-899A-10E9BCD6F82C}" type="parTrans" cxnId="{886A50D2-0EA0-472C-AD00-0D4384754A3B}">
      <dgm:prSet/>
      <dgm:spPr/>
      <dgm:t>
        <a:bodyPr/>
        <a:lstStyle/>
        <a:p>
          <a:endParaRPr lang="en-US"/>
        </a:p>
      </dgm:t>
    </dgm:pt>
    <dgm:pt modelId="{FD6BF51B-752A-41C9-934C-56A304CB277E}" type="sibTrans" cxnId="{886A50D2-0EA0-472C-AD00-0D4384754A3B}">
      <dgm:prSet/>
      <dgm:spPr/>
      <dgm:t>
        <a:bodyPr/>
        <a:lstStyle/>
        <a:p>
          <a:endParaRPr lang="en-US"/>
        </a:p>
      </dgm:t>
    </dgm:pt>
    <dgm:pt modelId="{5B4246DF-B69E-4FD0-9922-9926CF8851F3}">
      <dgm:prSet phldrT="[Text]"/>
      <dgm:spPr/>
      <dgm:t>
        <a:bodyPr/>
        <a:lstStyle/>
        <a:p>
          <a:r>
            <a:rPr lang="en-CA" dirty="0"/>
            <a:t>No developmental, </a:t>
          </a:r>
          <a:r>
            <a:rPr lang="en-CA" dirty="0" smtClean="0"/>
            <a:t>biological, or cognitive markers</a:t>
          </a:r>
          <a:endParaRPr lang="en-US" dirty="0"/>
        </a:p>
      </dgm:t>
    </dgm:pt>
    <dgm:pt modelId="{A4EA038D-5045-4592-AE40-012BC0329AC7}" type="parTrans" cxnId="{29AD5D7E-C7BB-495E-8534-47CBF9EAA72C}">
      <dgm:prSet/>
      <dgm:spPr/>
      <dgm:t>
        <a:bodyPr/>
        <a:lstStyle/>
        <a:p>
          <a:endParaRPr lang="en-US"/>
        </a:p>
      </dgm:t>
    </dgm:pt>
    <dgm:pt modelId="{3E1032DA-31A0-4B01-BF7A-0677B8B0A94E}" type="sibTrans" cxnId="{29AD5D7E-C7BB-495E-8534-47CBF9EAA72C}">
      <dgm:prSet/>
      <dgm:spPr/>
      <dgm:t>
        <a:bodyPr/>
        <a:lstStyle/>
        <a:p>
          <a:endParaRPr lang="en-US"/>
        </a:p>
      </dgm:t>
    </dgm:pt>
    <dgm:pt modelId="{9F6AE2C9-EE9A-43EC-89D7-BEE42E6C8B3F}">
      <dgm:prSet phldrT="[Text]"/>
      <dgm:spPr/>
      <dgm:t>
        <a:bodyPr/>
        <a:lstStyle/>
        <a:p>
          <a:r>
            <a:rPr lang="en-CA" dirty="0"/>
            <a:t>Based on observable behaviours</a:t>
          </a:r>
          <a:endParaRPr lang="en-US" dirty="0"/>
        </a:p>
      </dgm:t>
    </dgm:pt>
    <dgm:pt modelId="{3497C821-FF4B-4613-A44D-6A41EAB4AC9E}" type="parTrans" cxnId="{77CA853E-310D-4F02-9881-B2DDE88679A9}">
      <dgm:prSet/>
      <dgm:spPr/>
      <dgm:t>
        <a:bodyPr/>
        <a:lstStyle/>
        <a:p>
          <a:endParaRPr lang="en-US"/>
        </a:p>
      </dgm:t>
    </dgm:pt>
    <dgm:pt modelId="{6F3441E5-CBAE-4179-A598-43A85BA1E790}" type="sibTrans" cxnId="{77CA853E-310D-4F02-9881-B2DDE88679A9}">
      <dgm:prSet/>
      <dgm:spPr/>
      <dgm:t>
        <a:bodyPr/>
        <a:lstStyle/>
        <a:p>
          <a:endParaRPr lang="en-US"/>
        </a:p>
      </dgm:t>
    </dgm:pt>
    <dgm:pt modelId="{209CE0AC-65D8-4A8C-BA7F-14EFC866DC4A}">
      <dgm:prSet phldrT="[Text]"/>
      <dgm:spPr/>
      <dgm:t>
        <a:bodyPr/>
        <a:lstStyle/>
        <a:p>
          <a:r>
            <a:rPr lang="en-CA" dirty="0"/>
            <a:t>Social and non-social influences</a:t>
          </a:r>
          <a:endParaRPr lang="en-US" dirty="0"/>
        </a:p>
      </dgm:t>
    </dgm:pt>
    <dgm:pt modelId="{A00331EF-29B3-4E1E-B4A7-FB908C8E22A1}" type="parTrans" cxnId="{FD45CFD3-9ACE-4668-8ED5-C1C31C8D1DA0}">
      <dgm:prSet/>
      <dgm:spPr/>
      <dgm:t>
        <a:bodyPr/>
        <a:lstStyle/>
        <a:p>
          <a:endParaRPr lang="en-US"/>
        </a:p>
      </dgm:t>
    </dgm:pt>
    <dgm:pt modelId="{1B04F80F-D7CF-48F9-AE1A-37DBDDD95737}" type="sibTrans" cxnId="{FD45CFD3-9ACE-4668-8ED5-C1C31C8D1DA0}">
      <dgm:prSet/>
      <dgm:spPr/>
      <dgm:t>
        <a:bodyPr/>
        <a:lstStyle/>
        <a:p>
          <a:endParaRPr lang="en-US"/>
        </a:p>
      </dgm:t>
    </dgm:pt>
    <dgm:pt modelId="{967EED43-6AFD-4A2B-BE9F-1D7E3E7483CF}">
      <dgm:prSet phldrT="[Text]"/>
      <dgm:spPr/>
      <dgm:t>
        <a:bodyPr/>
        <a:lstStyle/>
        <a:p>
          <a:endParaRPr lang="en-US"/>
        </a:p>
      </dgm:t>
    </dgm:pt>
    <dgm:pt modelId="{3ED03F74-95B6-4CF4-8110-1BF711B6C1F4}" type="parTrans" cxnId="{1701290E-C119-4FBC-B699-C2721B4DE12A}">
      <dgm:prSet/>
      <dgm:spPr/>
      <dgm:t>
        <a:bodyPr/>
        <a:lstStyle/>
        <a:p>
          <a:endParaRPr lang="en-US"/>
        </a:p>
      </dgm:t>
    </dgm:pt>
    <dgm:pt modelId="{5478E15B-E6B4-4B0C-993C-B4C2FD8530E0}" type="sibTrans" cxnId="{1701290E-C119-4FBC-B699-C2721B4DE12A}">
      <dgm:prSet/>
      <dgm:spPr/>
      <dgm:t>
        <a:bodyPr/>
        <a:lstStyle/>
        <a:p>
          <a:endParaRPr lang="en-US"/>
        </a:p>
      </dgm:t>
    </dgm:pt>
    <dgm:pt modelId="{DAB44288-0132-4623-A46D-F028832AA4AB}">
      <dgm:prSet phldrT="[Text]"/>
      <dgm:spPr/>
      <dgm:t>
        <a:bodyPr/>
        <a:lstStyle/>
        <a:p>
          <a:r>
            <a:rPr lang="en-CA" dirty="0"/>
            <a:t>Vague guidelines: inconsistencies</a:t>
          </a:r>
          <a:endParaRPr lang="en-US" dirty="0"/>
        </a:p>
      </dgm:t>
    </dgm:pt>
    <dgm:pt modelId="{4B584691-4BFC-4C03-8BA1-BB692C97F76E}" type="parTrans" cxnId="{F8EA6D48-D46A-461B-B62E-4B3827E30602}">
      <dgm:prSet/>
      <dgm:spPr/>
      <dgm:t>
        <a:bodyPr/>
        <a:lstStyle/>
        <a:p>
          <a:endParaRPr lang="en-US"/>
        </a:p>
      </dgm:t>
    </dgm:pt>
    <dgm:pt modelId="{23B40692-F95C-4F19-9E97-FDBF09CB2E93}" type="sibTrans" cxnId="{F8EA6D48-D46A-461B-B62E-4B3827E30602}">
      <dgm:prSet/>
      <dgm:spPr/>
      <dgm:t>
        <a:bodyPr/>
        <a:lstStyle/>
        <a:p>
          <a:endParaRPr lang="en-US"/>
        </a:p>
      </dgm:t>
    </dgm:pt>
    <dgm:pt modelId="{ADBE565F-3226-411B-9FD9-3640554A15D7}">
      <dgm:prSet phldrT="[Text]"/>
      <dgm:spPr/>
      <dgm:t>
        <a:bodyPr/>
        <a:lstStyle/>
        <a:p>
          <a:endParaRPr lang="en-US" dirty="0"/>
        </a:p>
      </dgm:t>
    </dgm:pt>
    <dgm:pt modelId="{34353730-6403-4C50-A380-3CBB0A2A3D3C}" type="parTrans" cxnId="{AE3EAB93-D84E-4521-BEF5-801E08EE46F2}">
      <dgm:prSet/>
      <dgm:spPr/>
      <dgm:t>
        <a:bodyPr/>
        <a:lstStyle/>
        <a:p>
          <a:endParaRPr lang="en-US"/>
        </a:p>
      </dgm:t>
    </dgm:pt>
    <dgm:pt modelId="{0A25CA10-CEB3-4207-BC56-0A30BA369ADF}" type="sibTrans" cxnId="{AE3EAB93-D84E-4521-BEF5-801E08EE46F2}">
      <dgm:prSet/>
      <dgm:spPr/>
      <dgm:t>
        <a:bodyPr/>
        <a:lstStyle/>
        <a:p>
          <a:endParaRPr lang="en-US"/>
        </a:p>
      </dgm:t>
    </dgm:pt>
    <dgm:pt modelId="{941D152E-0649-454E-8B70-76301D54777F}" type="pres">
      <dgm:prSet presAssocID="{DB827493-0448-4C6B-8C50-C309723CF0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F68554-B532-486E-AE59-0953046CA799}" type="pres">
      <dgm:prSet presAssocID="{69FF9271-2DBF-4075-8059-32181EE9E1D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E4BB51B-420C-4284-82D1-2178A9222928}" type="pres">
      <dgm:prSet presAssocID="{F0B9A3FC-3871-4820-8828-F6906303EA48}" presName="Accent1" presStyleCnt="0"/>
      <dgm:spPr/>
      <dgm:t>
        <a:bodyPr/>
        <a:lstStyle/>
        <a:p>
          <a:endParaRPr lang="en-US"/>
        </a:p>
      </dgm:t>
    </dgm:pt>
    <dgm:pt modelId="{70B6B04D-4F3D-47B7-AF91-D3041BC7D2C9}" type="pres">
      <dgm:prSet presAssocID="{F0B9A3FC-3871-4820-8828-F6906303EA48}" presName="Accent" presStyleLbl="bgShp" presStyleIdx="0" presStyleCnt="6"/>
      <dgm:spPr/>
      <dgm:t>
        <a:bodyPr/>
        <a:lstStyle/>
        <a:p>
          <a:endParaRPr lang="en-US"/>
        </a:p>
      </dgm:t>
    </dgm:pt>
    <dgm:pt modelId="{A6117E8B-73C6-42A4-B2CB-6963D5586B61}" type="pres">
      <dgm:prSet presAssocID="{F0B9A3FC-3871-4820-8828-F6906303EA4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E784E-0111-4E51-A5D3-076093F0FF81}" type="pres">
      <dgm:prSet presAssocID="{EFF27DCE-CE61-410E-B7A6-7791291BFF91}" presName="Accent2" presStyleCnt="0"/>
      <dgm:spPr/>
      <dgm:t>
        <a:bodyPr/>
        <a:lstStyle/>
        <a:p>
          <a:endParaRPr lang="en-US"/>
        </a:p>
      </dgm:t>
    </dgm:pt>
    <dgm:pt modelId="{425CAD1F-A12F-46D1-9F7E-24C6DA61743E}" type="pres">
      <dgm:prSet presAssocID="{EFF27DCE-CE61-410E-B7A6-7791291BFF91}" presName="Accent" presStyleLbl="bgShp" presStyleIdx="1" presStyleCnt="6"/>
      <dgm:spPr/>
      <dgm:t>
        <a:bodyPr/>
        <a:lstStyle/>
        <a:p>
          <a:endParaRPr lang="en-US"/>
        </a:p>
      </dgm:t>
    </dgm:pt>
    <dgm:pt modelId="{7C82F447-5B41-4112-AB9C-F43E3EC50F4A}" type="pres">
      <dgm:prSet presAssocID="{EFF27DCE-CE61-410E-B7A6-7791291BFF9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33010-E89A-44C5-87A6-C4076189E681}" type="pres">
      <dgm:prSet presAssocID="{5B4246DF-B69E-4FD0-9922-9926CF8851F3}" presName="Accent3" presStyleCnt="0"/>
      <dgm:spPr/>
      <dgm:t>
        <a:bodyPr/>
        <a:lstStyle/>
        <a:p>
          <a:endParaRPr lang="en-US"/>
        </a:p>
      </dgm:t>
    </dgm:pt>
    <dgm:pt modelId="{A55EE7EE-6FB7-40DC-AADC-7360D91BB004}" type="pres">
      <dgm:prSet presAssocID="{5B4246DF-B69E-4FD0-9922-9926CF8851F3}" presName="Accent" presStyleLbl="bgShp" presStyleIdx="2" presStyleCnt="6"/>
      <dgm:spPr/>
      <dgm:t>
        <a:bodyPr/>
        <a:lstStyle/>
        <a:p>
          <a:endParaRPr lang="en-US"/>
        </a:p>
      </dgm:t>
    </dgm:pt>
    <dgm:pt modelId="{70150A16-F0E5-4212-A72F-45754364D332}" type="pres">
      <dgm:prSet presAssocID="{5B4246DF-B69E-4FD0-9922-9926CF8851F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B980C-5470-467D-9171-E12ABCF87BBA}" type="pres">
      <dgm:prSet presAssocID="{9F6AE2C9-EE9A-43EC-89D7-BEE42E6C8B3F}" presName="Accent4" presStyleCnt="0"/>
      <dgm:spPr/>
      <dgm:t>
        <a:bodyPr/>
        <a:lstStyle/>
        <a:p>
          <a:endParaRPr lang="en-US"/>
        </a:p>
      </dgm:t>
    </dgm:pt>
    <dgm:pt modelId="{A204E3BE-A078-4807-8F80-BB7783D1E5AF}" type="pres">
      <dgm:prSet presAssocID="{9F6AE2C9-EE9A-43EC-89D7-BEE42E6C8B3F}" presName="Accent" presStyleLbl="bgShp" presStyleIdx="3" presStyleCnt="6"/>
      <dgm:spPr/>
      <dgm:t>
        <a:bodyPr/>
        <a:lstStyle/>
        <a:p>
          <a:endParaRPr lang="en-US"/>
        </a:p>
      </dgm:t>
    </dgm:pt>
    <dgm:pt modelId="{C700D40C-D6D0-46C8-9E74-3CF8B0F0996A}" type="pres">
      <dgm:prSet presAssocID="{9F6AE2C9-EE9A-43EC-89D7-BEE42E6C8B3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29C50-E095-4374-A064-CA659EEB1BB7}" type="pres">
      <dgm:prSet presAssocID="{209CE0AC-65D8-4A8C-BA7F-14EFC866DC4A}" presName="Accent5" presStyleCnt="0"/>
      <dgm:spPr/>
      <dgm:t>
        <a:bodyPr/>
        <a:lstStyle/>
        <a:p>
          <a:endParaRPr lang="en-US"/>
        </a:p>
      </dgm:t>
    </dgm:pt>
    <dgm:pt modelId="{AEA087BA-6EE1-4011-BCE7-CECD2014A838}" type="pres">
      <dgm:prSet presAssocID="{209CE0AC-65D8-4A8C-BA7F-14EFC866DC4A}" presName="Accent" presStyleLbl="bgShp" presStyleIdx="4" presStyleCnt="6"/>
      <dgm:spPr/>
      <dgm:t>
        <a:bodyPr/>
        <a:lstStyle/>
        <a:p>
          <a:endParaRPr lang="en-US"/>
        </a:p>
      </dgm:t>
    </dgm:pt>
    <dgm:pt modelId="{4304E117-E1AA-438F-9375-8AF6853A49E0}" type="pres">
      <dgm:prSet presAssocID="{209CE0AC-65D8-4A8C-BA7F-14EFC866DC4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118C5-DD74-4D68-8DFA-24D700635B4F}" type="pres">
      <dgm:prSet presAssocID="{DAB44288-0132-4623-A46D-F028832AA4AB}" presName="Accent6" presStyleCnt="0"/>
      <dgm:spPr/>
      <dgm:t>
        <a:bodyPr/>
        <a:lstStyle/>
        <a:p>
          <a:endParaRPr lang="en-US"/>
        </a:p>
      </dgm:t>
    </dgm:pt>
    <dgm:pt modelId="{F897AF67-37F6-4691-BB34-FA83009A4B22}" type="pres">
      <dgm:prSet presAssocID="{DAB44288-0132-4623-A46D-F028832AA4AB}" presName="Accent" presStyleLbl="bgShp" presStyleIdx="5" presStyleCnt="6"/>
      <dgm:spPr/>
      <dgm:t>
        <a:bodyPr/>
        <a:lstStyle/>
        <a:p>
          <a:endParaRPr lang="en-US"/>
        </a:p>
      </dgm:t>
    </dgm:pt>
    <dgm:pt modelId="{28A34B4C-7550-444A-86AE-F50D5866EA86}" type="pres">
      <dgm:prSet presAssocID="{DAB44288-0132-4623-A46D-F028832AA4A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D5D7E-C7BB-495E-8534-47CBF9EAA72C}" srcId="{69FF9271-2DBF-4075-8059-32181EE9E1D1}" destId="{5B4246DF-B69E-4FD0-9922-9926CF8851F3}" srcOrd="2" destOrd="0" parTransId="{A4EA038D-5045-4592-AE40-012BC0329AC7}" sibTransId="{3E1032DA-31A0-4B01-BF7A-0677B8B0A94E}"/>
    <dgm:cxn modelId="{3E535377-E8B6-44CB-A99F-AF681D927005}" type="presOf" srcId="{69FF9271-2DBF-4075-8059-32181EE9E1D1}" destId="{54F68554-B532-486E-AE59-0953046CA799}" srcOrd="0" destOrd="0" presId="urn:microsoft.com/office/officeart/2011/layout/HexagonRadial"/>
    <dgm:cxn modelId="{F714C815-61BC-4B25-868D-8D68BC6EF5E8}" type="presOf" srcId="{5B4246DF-B69E-4FD0-9922-9926CF8851F3}" destId="{70150A16-F0E5-4212-A72F-45754364D332}" srcOrd="0" destOrd="0" presId="urn:microsoft.com/office/officeart/2011/layout/HexagonRadial"/>
    <dgm:cxn modelId="{1701290E-C119-4FBC-B699-C2721B4DE12A}" srcId="{69FF9271-2DBF-4075-8059-32181EE9E1D1}" destId="{967EED43-6AFD-4A2B-BE9F-1D7E3E7483CF}" srcOrd="7" destOrd="0" parTransId="{3ED03F74-95B6-4CF4-8110-1BF711B6C1F4}" sibTransId="{5478E15B-E6B4-4B0C-993C-B4C2FD8530E0}"/>
    <dgm:cxn modelId="{F8EA6D48-D46A-461B-B62E-4B3827E30602}" srcId="{69FF9271-2DBF-4075-8059-32181EE9E1D1}" destId="{DAB44288-0132-4623-A46D-F028832AA4AB}" srcOrd="5" destOrd="0" parTransId="{4B584691-4BFC-4C03-8BA1-BB692C97F76E}" sibTransId="{23B40692-F95C-4F19-9E97-FDBF09CB2E93}"/>
    <dgm:cxn modelId="{301EDDD0-C841-4229-8E23-AD200ABF1BCD}" type="presOf" srcId="{9F6AE2C9-EE9A-43EC-89D7-BEE42E6C8B3F}" destId="{C700D40C-D6D0-46C8-9E74-3CF8B0F0996A}" srcOrd="0" destOrd="0" presId="urn:microsoft.com/office/officeart/2011/layout/HexagonRadial"/>
    <dgm:cxn modelId="{70959FD6-A184-445C-BDC3-7B44D5AC9735}" type="presOf" srcId="{F0B9A3FC-3871-4820-8828-F6906303EA48}" destId="{A6117E8B-73C6-42A4-B2CB-6963D5586B61}" srcOrd="0" destOrd="0" presId="urn:microsoft.com/office/officeart/2011/layout/HexagonRadial"/>
    <dgm:cxn modelId="{FD45CFD3-9ACE-4668-8ED5-C1C31C8D1DA0}" srcId="{69FF9271-2DBF-4075-8059-32181EE9E1D1}" destId="{209CE0AC-65D8-4A8C-BA7F-14EFC866DC4A}" srcOrd="4" destOrd="0" parTransId="{A00331EF-29B3-4E1E-B4A7-FB908C8E22A1}" sibTransId="{1B04F80F-D7CF-48F9-AE1A-37DBDDD95737}"/>
    <dgm:cxn modelId="{827CE655-63F3-46E8-A3CC-84262766C141}" srcId="{69FF9271-2DBF-4075-8059-32181EE9E1D1}" destId="{F0B9A3FC-3871-4820-8828-F6906303EA48}" srcOrd="0" destOrd="0" parTransId="{5A8C2D98-EE4E-474D-8527-8E81CBD93392}" sibTransId="{018320E3-2B26-4A32-B54F-09D7FE8E0CAA}"/>
    <dgm:cxn modelId="{A8C94C4A-2AE4-4C11-AC80-FC8FECBA0221}" type="presOf" srcId="{DB827493-0448-4C6B-8C50-C309723CF0CB}" destId="{941D152E-0649-454E-8B70-76301D54777F}" srcOrd="0" destOrd="0" presId="urn:microsoft.com/office/officeart/2011/layout/HexagonRadial"/>
    <dgm:cxn modelId="{886A50D2-0EA0-472C-AD00-0D4384754A3B}" srcId="{69FF9271-2DBF-4075-8059-32181EE9E1D1}" destId="{EFF27DCE-CE61-410E-B7A6-7791291BFF91}" srcOrd="1" destOrd="0" parTransId="{3800C172-5ACB-4E91-899A-10E9BCD6F82C}" sibTransId="{FD6BF51B-752A-41C9-934C-56A304CB277E}"/>
    <dgm:cxn modelId="{1F7129A9-D4D9-4BB4-8AEF-BE9F6850E5D9}" type="presOf" srcId="{DAB44288-0132-4623-A46D-F028832AA4AB}" destId="{28A34B4C-7550-444A-86AE-F50D5866EA86}" srcOrd="0" destOrd="0" presId="urn:microsoft.com/office/officeart/2011/layout/HexagonRadial"/>
    <dgm:cxn modelId="{AE3EAB93-D84E-4521-BEF5-801E08EE46F2}" srcId="{69FF9271-2DBF-4075-8059-32181EE9E1D1}" destId="{ADBE565F-3226-411B-9FD9-3640554A15D7}" srcOrd="6" destOrd="0" parTransId="{34353730-6403-4C50-A380-3CBB0A2A3D3C}" sibTransId="{0A25CA10-CEB3-4207-BC56-0A30BA369ADF}"/>
    <dgm:cxn modelId="{21BEEDBB-269D-46D2-A770-7F1B565AD26E}" type="presOf" srcId="{209CE0AC-65D8-4A8C-BA7F-14EFC866DC4A}" destId="{4304E117-E1AA-438F-9375-8AF6853A49E0}" srcOrd="0" destOrd="0" presId="urn:microsoft.com/office/officeart/2011/layout/HexagonRadial"/>
    <dgm:cxn modelId="{F3E622B8-BE15-4A33-BBA3-36851D7AFF04}" srcId="{DB827493-0448-4C6B-8C50-C309723CF0CB}" destId="{69FF9271-2DBF-4075-8059-32181EE9E1D1}" srcOrd="0" destOrd="0" parTransId="{02FC0CB5-658C-4DE4-B3D3-4152ECF78FE5}" sibTransId="{0769AE0E-D779-4F5F-9A7B-E43528BAC449}"/>
    <dgm:cxn modelId="{77CA853E-310D-4F02-9881-B2DDE88679A9}" srcId="{69FF9271-2DBF-4075-8059-32181EE9E1D1}" destId="{9F6AE2C9-EE9A-43EC-89D7-BEE42E6C8B3F}" srcOrd="3" destOrd="0" parTransId="{3497C821-FF4B-4613-A44D-6A41EAB4AC9E}" sibTransId="{6F3441E5-CBAE-4179-A598-43A85BA1E790}"/>
    <dgm:cxn modelId="{F5BD1074-029F-4384-9524-E8BD7F748347}" type="presOf" srcId="{EFF27DCE-CE61-410E-B7A6-7791291BFF91}" destId="{7C82F447-5B41-4112-AB9C-F43E3EC50F4A}" srcOrd="0" destOrd="0" presId="urn:microsoft.com/office/officeart/2011/layout/HexagonRadial"/>
    <dgm:cxn modelId="{AD409A9F-60DD-4635-8227-ED2DCDCD6788}" type="presParOf" srcId="{941D152E-0649-454E-8B70-76301D54777F}" destId="{54F68554-B532-486E-AE59-0953046CA799}" srcOrd="0" destOrd="0" presId="urn:microsoft.com/office/officeart/2011/layout/HexagonRadial"/>
    <dgm:cxn modelId="{2E4B2920-18D0-4FC2-8696-3BFFB3B381C6}" type="presParOf" srcId="{941D152E-0649-454E-8B70-76301D54777F}" destId="{5E4BB51B-420C-4284-82D1-2178A9222928}" srcOrd="1" destOrd="0" presId="urn:microsoft.com/office/officeart/2011/layout/HexagonRadial"/>
    <dgm:cxn modelId="{3BBE1BAD-A010-458E-8205-6BCF08C74933}" type="presParOf" srcId="{5E4BB51B-420C-4284-82D1-2178A9222928}" destId="{70B6B04D-4F3D-47B7-AF91-D3041BC7D2C9}" srcOrd="0" destOrd="0" presId="urn:microsoft.com/office/officeart/2011/layout/HexagonRadial"/>
    <dgm:cxn modelId="{2D75F94E-66A4-4439-A46E-BA9305E29F0F}" type="presParOf" srcId="{941D152E-0649-454E-8B70-76301D54777F}" destId="{A6117E8B-73C6-42A4-B2CB-6963D5586B61}" srcOrd="2" destOrd="0" presId="urn:microsoft.com/office/officeart/2011/layout/HexagonRadial"/>
    <dgm:cxn modelId="{309508E9-711F-42CD-B148-331DD6889269}" type="presParOf" srcId="{941D152E-0649-454E-8B70-76301D54777F}" destId="{387E784E-0111-4E51-A5D3-076093F0FF81}" srcOrd="3" destOrd="0" presId="urn:microsoft.com/office/officeart/2011/layout/HexagonRadial"/>
    <dgm:cxn modelId="{067C398A-31FD-4BD0-875D-82F4C127A157}" type="presParOf" srcId="{387E784E-0111-4E51-A5D3-076093F0FF81}" destId="{425CAD1F-A12F-46D1-9F7E-24C6DA61743E}" srcOrd="0" destOrd="0" presId="urn:microsoft.com/office/officeart/2011/layout/HexagonRadial"/>
    <dgm:cxn modelId="{0C3D1620-1493-43E0-A98F-785CC8E35EE7}" type="presParOf" srcId="{941D152E-0649-454E-8B70-76301D54777F}" destId="{7C82F447-5B41-4112-AB9C-F43E3EC50F4A}" srcOrd="4" destOrd="0" presId="urn:microsoft.com/office/officeart/2011/layout/HexagonRadial"/>
    <dgm:cxn modelId="{A0680A39-386C-4048-903A-77CF8A299938}" type="presParOf" srcId="{941D152E-0649-454E-8B70-76301D54777F}" destId="{53133010-E89A-44C5-87A6-C4076189E681}" srcOrd="5" destOrd="0" presId="urn:microsoft.com/office/officeart/2011/layout/HexagonRadial"/>
    <dgm:cxn modelId="{8B5AF3F2-0C37-4390-A121-DF60EDC27237}" type="presParOf" srcId="{53133010-E89A-44C5-87A6-C4076189E681}" destId="{A55EE7EE-6FB7-40DC-AADC-7360D91BB004}" srcOrd="0" destOrd="0" presId="urn:microsoft.com/office/officeart/2011/layout/HexagonRadial"/>
    <dgm:cxn modelId="{5348BE8E-B0CF-475A-87CB-9D28AFA23882}" type="presParOf" srcId="{941D152E-0649-454E-8B70-76301D54777F}" destId="{70150A16-F0E5-4212-A72F-45754364D332}" srcOrd="6" destOrd="0" presId="urn:microsoft.com/office/officeart/2011/layout/HexagonRadial"/>
    <dgm:cxn modelId="{AB223146-6AE4-4159-A77A-11622C20FE1F}" type="presParOf" srcId="{941D152E-0649-454E-8B70-76301D54777F}" destId="{474B980C-5470-467D-9171-E12ABCF87BBA}" srcOrd="7" destOrd="0" presId="urn:microsoft.com/office/officeart/2011/layout/HexagonRadial"/>
    <dgm:cxn modelId="{87C48017-7B98-4541-B028-EADD2F4ADBCA}" type="presParOf" srcId="{474B980C-5470-467D-9171-E12ABCF87BBA}" destId="{A204E3BE-A078-4807-8F80-BB7783D1E5AF}" srcOrd="0" destOrd="0" presId="urn:microsoft.com/office/officeart/2011/layout/HexagonRadial"/>
    <dgm:cxn modelId="{058F225D-F1AE-42BA-AE79-3D11C9F52AAF}" type="presParOf" srcId="{941D152E-0649-454E-8B70-76301D54777F}" destId="{C700D40C-D6D0-46C8-9E74-3CF8B0F0996A}" srcOrd="8" destOrd="0" presId="urn:microsoft.com/office/officeart/2011/layout/HexagonRadial"/>
    <dgm:cxn modelId="{CBEDD541-9216-4359-A71E-DD541557BFEF}" type="presParOf" srcId="{941D152E-0649-454E-8B70-76301D54777F}" destId="{F6E29C50-E095-4374-A064-CA659EEB1BB7}" srcOrd="9" destOrd="0" presId="urn:microsoft.com/office/officeart/2011/layout/HexagonRadial"/>
    <dgm:cxn modelId="{1AEAC6F0-02D6-4976-B60F-525EC97692DE}" type="presParOf" srcId="{F6E29C50-E095-4374-A064-CA659EEB1BB7}" destId="{AEA087BA-6EE1-4011-BCE7-CECD2014A838}" srcOrd="0" destOrd="0" presId="urn:microsoft.com/office/officeart/2011/layout/HexagonRadial"/>
    <dgm:cxn modelId="{0A8568BD-896C-453B-8CED-DBFD6B36C404}" type="presParOf" srcId="{941D152E-0649-454E-8B70-76301D54777F}" destId="{4304E117-E1AA-438F-9375-8AF6853A49E0}" srcOrd="10" destOrd="0" presId="urn:microsoft.com/office/officeart/2011/layout/HexagonRadial"/>
    <dgm:cxn modelId="{3D92BF06-7011-450E-9C5D-D312A3B880D3}" type="presParOf" srcId="{941D152E-0649-454E-8B70-76301D54777F}" destId="{C5D118C5-DD74-4D68-8DFA-24D700635B4F}" srcOrd="11" destOrd="0" presId="urn:microsoft.com/office/officeart/2011/layout/HexagonRadial"/>
    <dgm:cxn modelId="{1410BB69-B903-409A-A1B6-67138A1191E8}" type="presParOf" srcId="{C5D118C5-DD74-4D68-8DFA-24D700635B4F}" destId="{F897AF67-37F6-4691-BB34-FA83009A4B22}" srcOrd="0" destOrd="0" presId="urn:microsoft.com/office/officeart/2011/layout/HexagonRadial"/>
    <dgm:cxn modelId="{8A2934CD-FEF2-45FD-A1F5-130DF9F072F9}" type="presParOf" srcId="{941D152E-0649-454E-8B70-76301D54777F}" destId="{28A34B4C-7550-444A-86AE-F50D5866EA8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7B63F8-B854-45C5-9D7B-9BFE15906F71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755521-F24F-4791-AA42-4EFC30A6F5B3}">
      <dgm:prSet phldrT="[Text]"/>
      <dgm:spPr/>
      <dgm:t>
        <a:bodyPr/>
        <a:lstStyle/>
        <a:p>
          <a:r>
            <a:rPr lang="en-CA" dirty="0" smtClean="0"/>
            <a:t>Identify all presenting problems</a:t>
          </a:r>
          <a:endParaRPr lang="en-US"/>
        </a:p>
      </dgm:t>
    </dgm:pt>
    <dgm:pt modelId="{495DE7C3-C27C-4268-A13C-5CB1D0CC713B}" type="parTrans" cxnId="{5B57FFA4-0D7B-487E-AA64-1A83E559DA9B}">
      <dgm:prSet/>
      <dgm:spPr/>
      <dgm:t>
        <a:bodyPr/>
        <a:lstStyle/>
        <a:p>
          <a:endParaRPr lang="en-US"/>
        </a:p>
      </dgm:t>
    </dgm:pt>
    <dgm:pt modelId="{EEFE76BB-5BAE-4791-9BE6-E8F2DB56BF9D}" type="sibTrans" cxnId="{5B57FFA4-0D7B-487E-AA64-1A83E559DA9B}">
      <dgm:prSet/>
      <dgm:spPr/>
      <dgm:t>
        <a:bodyPr/>
        <a:lstStyle/>
        <a:p>
          <a:endParaRPr lang="en-US"/>
        </a:p>
      </dgm:t>
    </dgm:pt>
    <dgm:pt modelId="{B5E6BD70-B0F8-43F2-B3E8-23D7097A7308}">
      <dgm:prSet phldrT="[Text]"/>
      <dgm:spPr/>
      <dgm:t>
        <a:bodyPr/>
        <a:lstStyle/>
        <a:p>
          <a:r>
            <a:rPr lang="en-CA" smtClean="0"/>
            <a:t>Identify areas of impairment</a:t>
          </a:r>
          <a:endParaRPr lang="en-US"/>
        </a:p>
      </dgm:t>
    </dgm:pt>
    <dgm:pt modelId="{DD1A0E65-5421-4F1E-9721-6DB8732E08C0}" type="parTrans" cxnId="{FA3678B9-BA95-4857-8FE6-EE3D27EB9255}">
      <dgm:prSet/>
      <dgm:spPr/>
      <dgm:t>
        <a:bodyPr/>
        <a:lstStyle/>
        <a:p>
          <a:endParaRPr lang="en-US"/>
        </a:p>
      </dgm:t>
    </dgm:pt>
    <dgm:pt modelId="{629EAE8E-E48E-4333-9473-6791A633DF22}" type="sibTrans" cxnId="{FA3678B9-BA95-4857-8FE6-EE3D27EB9255}">
      <dgm:prSet/>
      <dgm:spPr/>
      <dgm:t>
        <a:bodyPr/>
        <a:lstStyle/>
        <a:p>
          <a:endParaRPr lang="en-US"/>
        </a:p>
      </dgm:t>
    </dgm:pt>
    <dgm:pt modelId="{11200755-2F87-48B4-A18D-ECBA8FE68993}">
      <dgm:prSet phldrT="[Text]"/>
      <dgm:spPr/>
      <dgm:t>
        <a:bodyPr/>
        <a:lstStyle/>
        <a:p>
          <a:r>
            <a:rPr lang="en-CA" dirty="0" smtClean="0"/>
            <a:t>Family functioning</a:t>
          </a:r>
          <a:endParaRPr lang="en-US" dirty="0"/>
        </a:p>
      </dgm:t>
    </dgm:pt>
    <dgm:pt modelId="{019DDC0E-A14C-4D87-953E-0A90B3CECF4D}" type="parTrans" cxnId="{34788A3A-FB6A-4F39-9916-2E31C993E1ED}">
      <dgm:prSet/>
      <dgm:spPr/>
      <dgm:t>
        <a:bodyPr/>
        <a:lstStyle/>
        <a:p>
          <a:endParaRPr lang="en-US"/>
        </a:p>
      </dgm:t>
    </dgm:pt>
    <dgm:pt modelId="{46DA95E7-1F53-4E69-9100-BAEF64FC50D2}" type="sibTrans" cxnId="{34788A3A-FB6A-4F39-9916-2E31C993E1ED}">
      <dgm:prSet/>
      <dgm:spPr/>
      <dgm:t>
        <a:bodyPr/>
        <a:lstStyle/>
        <a:p>
          <a:endParaRPr lang="en-US"/>
        </a:p>
      </dgm:t>
    </dgm:pt>
    <dgm:pt modelId="{B2385BBC-FD03-4415-B17A-24387F81ECFF}">
      <dgm:prSet phldrT="[Text]"/>
      <dgm:spPr/>
      <dgm:t>
        <a:bodyPr/>
        <a:lstStyle/>
        <a:p>
          <a:r>
            <a:rPr lang="en-CA" smtClean="0"/>
            <a:t>Peer relationships</a:t>
          </a:r>
          <a:endParaRPr lang="en-US"/>
        </a:p>
      </dgm:t>
    </dgm:pt>
    <dgm:pt modelId="{35C0553A-7C80-4A88-B9ED-D4492241ABB2}" type="parTrans" cxnId="{31D67174-F8A1-4D21-90ED-D447CADE176B}">
      <dgm:prSet/>
      <dgm:spPr/>
      <dgm:t>
        <a:bodyPr/>
        <a:lstStyle/>
        <a:p>
          <a:endParaRPr lang="en-US"/>
        </a:p>
      </dgm:t>
    </dgm:pt>
    <dgm:pt modelId="{FA9EFF4B-FE21-4421-A6F6-AFC729A6BE57}" type="sibTrans" cxnId="{31D67174-F8A1-4D21-90ED-D447CADE176B}">
      <dgm:prSet/>
      <dgm:spPr/>
      <dgm:t>
        <a:bodyPr/>
        <a:lstStyle/>
        <a:p>
          <a:endParaRPr lang="en-US"/>
        </a:p>
      </dgm:t>
    </dgm:pt>
    <dgm:pt modelId="{94FC324D-C858-44FF-88B0-AFDB7A4E3BD4}">
      <dgm:prSet phldrT="[Text]"/>
      <dgm:spPr/>
      <dgm:t>
        <a:bodyPr/>
        <a:lstStyle/>
        <a:p>
          <a:r>
            <a:rPr lang="en-CA" dirty="0" smtClean="0"/>
            <a:t>Academic performance</a:t>
          </a:r>
          <a:endParaRPr lang="en-US" dirty="0"/>
        </a:p>
      </dgm:t>
    </dgm:pt>
    <dgm:pt modelId="{D6DC1E37-18EB-4A91-B0CE-D721D46CAE21}" type="parTrans" cxnId="{50D9A04E-C6CD-49C3-A9E1-C3604810DB1D}">
      <dgm:prSet/>
      <dgm:spPr/>
      <dgm:t>
        <a:bodyPr/>
        <a:lstStyle/>
        <a:p>
          <a:endParaRPr lang="en-US"/>
        </a:p>
      </dgm:t>
    </dgm:pt>
    <dgm:pt modelId="{FD420CA9-F3BD-45CE-A4E8-5819DDFC9826}" type="sibTrans" cxnId="{50D9A04E-C6CD-49C3-A9E1-C3604810DB1D}">
      <dgm:prSet/>
      <dgm:spPr/>
      <dgm:t>
        <a:bodyPr/>
        <a:lstStyle/>
        <a:p>
          <a:endParaRPr lang="en-US"/>
        </a:p>
      </dgm:t>
    </dgm:pt>
    <dgm:pt modelId="{2E66F0A8-561E-475F-867F-24D73C7063B7}">
      <dgm:prSet phldrT="[Text]"/>
      <dgm:spPr/>
      <dgm:t>
        <a:bodyPr/>
        <a:lstStyle/>
        <a:p>
          <a:r>
            <a:rPr lang="en-CA" dirty="0" smtClean="0"/>
            <a:t>Comorbidity and associated difficulty</a:t>
          </a:r>
          <a:endParaRPr lang="en-US" dirty="0"/>
        </a:p>
      </dgm:t>
    </dgm:pt>
    <dgm:pt modelId="{2B32ABC3-23B4-49F2-ABDB-60A6D3A676D1}" type="parTrans" cxnId="{774AA20F-FC57-448D-A114-E2DFD6A44470}">
      <dgm:prSet/>
      <dgm:spPr/>
      <dgm:t>
        <a:bodyPr/>
        <a:lstStyle/>
        <a:p>
          <a:endParaRPr lang="en-US"/>
        </a:p>
      </dgm:t>
    </dgm:pt>
    <dgm:pt modelId="{4FF48685-AA97-4777-ACF5-BD3EE5616064}" type="sibTrans" cxnId="{774AA20F-FC57-448D-A114-E2DFD6A44470}">
      <dgm:prSet/>
      <dgm:spPr/>
      <dgm:t>
        <a:bodyPr/>
        <a:lstStyle/>
        <a:p>
          <a:endParaRPr lang="en-US"/>
        </a:p>
      </dgm:t>
    </dgm:pt>
    <dgm:pt modelId="{6E5A8F0B-B97C-46C2-95EE-7A15EBBA32D4}">
      <dgm:prSet phldrT="[Text]"/>
      <dgm:spPr/>
      <dgm:t>
        <a:bodyPr/>
        <a:lstStyle/>
        <a:p>
          <a:r>
            <a:rPr lang="en-CA" smtClean="0"/>
            <a:t>Targeted behaviors</a:t>
          </a:r>
          <a:endParaRPr lang="en-US"/>
        </a:p>
      </dgm:t>
    </dgm:pt>
    <dgm:pt modelId="{508297C6-CC14-4761-9458-7E8ABFE92955}" type="parTrans" cxnId="{2441128D-58E4-4FA2-B578-78CA51666AF7}">
      <dgm:prSet/>
      <dgm:spPr/>
      <dgm:t>
        <a:bodyPr/>
        <a:lstStyle/>
        <a:p>
          <a:endParaRPr lang="en-US"/>
        </a:p>
      </dgm:t>
    </dgm:pt>
    <dgm:pt modelId="{49C5ADD6-FA3C-4B97-BC37-D6EAC6F8D7A0}" type="sibTrans" cxnId="{2441128D-58E4-4FA2-B578-78CA51666AF7}">
      <dgm:prSet/>
      <dgm:spPr/>
      <dgm:t>
        <a:bodyPr/>
        <a:lstStyle/>
        <a:p>
          <a:endParaRPr lang="en-US"/>
        </a:p>
      </dgm:t>
    </dgm:pt>
    <dgm:pt modelId="{53598BDD-E83E-4759-A3C1-1D4E09F8678F}" type="pres">
      <dgm:prSet presAssocID="{297B63F8-B854-45C5-9D7B-9BFE15906F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0620E3-782E-4740-B699-1666B03BB64E}" type="pres">
      <dgm:prSet presAssocID="{D8755521-F24F-4791-AA42-4EFC30A6F5B3}" presName="parentLin" presStyleCnt="0"/>
      <dgm:spPr/>
    </dgm:pt>
    <dgm:pt modelId="{65265CAB-B751-42AA-98C9-06776D7837C3}" type="pres">
      <dgm:prSet presAssocID="{D8755521-F24F-4791-AA42-4EFC30A6F5B3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8324B251-FAB8-444D-B2BD-445CDB9F33CE}" type="pres">
      <dgm:prSet presAssocID="{D8755521-F24F-4791-AA42-4EFC30A6F5B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CFB0A-6C2B-4DA1-A6C8-28F711E47B77}" type="pres">
      <dgm:prSet presAssocID="{D8755521-F24F-4791-AA42-4EFC30A6F5B3}" presName="negativeSpace" presStyleCnt="0"/>
      <dgm:spPr/>
    </dgm:pt>
    <dgm:pt modelId="{1CCE21F6-C939-4F26-8D16-0AB8B873338B}" type="pres">
      <dgm:prSet presAssocID="{D8755521-F24F-4791-AA42-4EFC30A6F5B3}" presName="childText" presStyleLbl="conFgAcc1" presStyleIdx="0" presStyleCnt="7">
        <dgm:presLayoutVars>
          <dgm:bulletEnabled val="1"/>
        </dgm:presLayoutVars>
      </dgm:prSet>
      <dgm:spPr/>
    </dgm:pt>
    <dgm:pt modelId="{5C2FF96B-70D9-4C9A-BB9D-82B29BAAF13D}" type="pres">
      <dgm:prSet presAssocID="{EEFE76BB-5BAE-4791-9BE6-E8F2DB56BF9D}" presName="spaceBetweenRectangles" presStyleCnt="0"/>
      <dgm:spPr/>
    </dgm:pt>
    <dgm:pt modelId="{A8556FE6-39AE-4734-B992-E7792394E4A8}" type="pres">
      <dgm:prSet presAssocID="{B5E6BD70-B0F8-43F2-B3E8-23D7097A7308}" presName="parentLin" presStyleCnt="0"/>
      <dgm:spPr/>
    </dgm:pt>
    <dgm:pt modelId="{100D59AC-1E16-4BB4-9197-9EAD04AC9A74}" type="pres">
      <dgm:prSet presAssocID="{B5E6BD70-B0F8-43F2-B3E8-23D7097A7308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8597A0F1-4258-45D8-A88D-4BAFEE2EBF1D}" type="pres">
      <dgm:prSet presAssocID="{B5E6BD70-B0F8-43F2-B3E8-23D7097A730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FB2D4-142C-402E-A632-A332134218D6}" type="pres">
      <dgm:prSet presAssocID="{B5E6BD70-B0F8-43F2-B3E8-23D7097A7308}" presName="negativeSpace" presStyleCnt="0"/>
      <dgm:spPr/>
    </dgm:pt>
    <dgm:pt modelId="{3213DCB2-F275-4BAF-B7A8-862A50FC0630}" type="pres">
      <dgm:prSet presAssocID="{B5E6BD70-B0F8-43F2-B3E8-23D7097A7308}" presName="childText" presStyleLbl="conFgAcc1" presStyleIdx="1" presStyleCnt="7">
        <dgm:presLayoutVars>
          <dgm:bulletEnabled val="1"/>
        </dgm:presLayoutVars>
      </dgm:prSet>
      <dgm:spPr/>
    </dgm:pt>
    <dgm:pt modelId="{84BF576D-FC4B-4515-AE3E-C2E33A95A8A9}" type="pres">
      <dgm:prSet presAssocID="{629EAE8E-E48E-4333-9473-6791A633DF22}" presName="spaceBetweenRectangles" presStyleCnt="0"/>
      <dgm:spPr/>
    </dgm:pt>
    <dgm:pt modelId="{C5758364-D689-43E7-B452-6087A7B0A35B}" type="pres">
      <dgm:prSet presAssocID="{11200755-2F87-48B4-A18D-ECBA8FE68993}" presName="parentLin" presStyleCnt="0"/>
      <dgm:spPr/>
    </dgm:pt>
    <dgm:pt modelId="{6678336A-DD5B-434B-8B08-F02797E20AA5}" type="pres">
      <dgm:prSet presAssocID="{11200755-2F87-48B4-A18D-ECBA8FE68993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EE7A50CD-1081-4DFF-95C0-884194CAD247}" type="pres">
      <dgm:prSet presAssocID="{11200755-2F87-48B4-A18D-ECBA8FE6899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CADF6-2634-4AF2-86E8-7ABE951111C4}" type="pres">
      <dgm:prSet presAssocID="{11200755-2F87-48B4-A18D-ECBA8FE68993}" presName="negativeSpace" presStyleCnt="0"/>
      <dgm:spPr/>
    </dgm:pt>
    <dgm:pt modelId="{86F22087-C1ED-4235-BD73-218A6A3052EA}" type="pres">
      <dgm:prSet presAssocID="{11200755-2F87-48B4-A18D-ECBA8FE68993}" presName="childText" presStyleLbl="conFgAcc1" presStyleIdx="2" presStyleCnt="7">
        <dgm:presLayoutVars>
          <dgm:bulletEnabled val="1"/>
        </dgm:presLayoutVars>
      </dgm:prSet>
      <dgm:spPr/>
    </dgm:pt>
    <dgm:pt modelId="{3C8AB473-3D14-46F2-BB14-7B98C3D11E05}" type="pres">
      <dgm:prSet presAssocID="{46DA95E7-1F53-4E69-9100-BAEF64FC50D2}" presName="spaceBetweenRectangles" presStyleCnt="0"/>
      <dgm:spPr/>
    </dgm:pt>
    <dgm:pt modelId="{523B4EDA-A80C-4418-83A7-544F9A615B31}" type="pres">
      <dgm:prSet presAssocID="{B2385BBC-FD03-4415-B17A-24387F81ECFF}" presName="parentLin" presStyleCnt="0"/>
      <dgm:spPr/>
    </dgm:pt>
    <dgm:pt modelId="{613122FF-B4A5-457D-9C3A-31D6DCF91462}" type="pres">
      <dgm:prSet presAssocID="{B2385BBC-FD03-4415-B17A-24387F81ECFF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C2C0BFD6-5CB6-48C1-8B8D-0AA29B923FDC}" type="pres">
      <dgm:prSet presAssocID="{B2385BBC-FD03-4415-B17A-24387F81ECF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84F14-BBA1-41FE-8521-BA044D68C9C1}" type="pres">
      <dgm:prSet presAssocID="{B2385BBC-FD03-4415-B17A-24387F81ECFF}" presName="negativeSpace" presStyleCnt="0"/>
      <dgm:spPr/>
    </dgm:pt>
    <dgm:pt modelId="{45EE6C37-A21E-4479-BF69-1763412D81A0}" type="pres">
      <dgm:prSet presAssocID="{B2385BBC-FD03-4415-B17A-24387F81ECFF}" presName="childText" presStyleLbl="conFgAcc1" presStyleIdx="3" presStyleCnt="7">
        <dgm:presLayoutVars>
          <dgm:bulletEnabled val="1"/>
        </dgm:presLayoutVars>
      </dgm:prSet>
      <dgm:spPr/>
    </dgm:pt>
    <dgm:pt modelId="{C9754A0A-4F3E-4DB1-8C6F-6F8537BFFD9F}" type="pres">
      <dgm:prSet presAssocID="{FA9EFF4B-FE21-4421-A6F6-AFC729A6BE57}" presName="spaceBetweenRectangles" presStyleCnt="0"/>
      <dgm:spPr/>
    </dgm:pt>
    <dgm:pt modelId="{33D3865C-4296-4DA4-8730-97DB8688F2B1}" type="pres">
      <dgm:prSet presAssocID="{94FC324D-C858-44FF-88B0-AFDB7A4E3BD4}" presName="parentLin" presStyleCnt="0"/>
      <dgm:spPr/>
    </dgm:pt>
    <dgm:pt modelId="{3A2DED61-38A7-44DB-B98A-163E7303BA57}" type="pres">
      <dgm:prSet presAssocID="{94FC324D-C858-44FF-88B0-AFDB7A4E3BD4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E5B8699E-53EA-4262-A392-A8D641D808E2}" type="pres">
      <dgm:prSet presAssocID="{94FC324D-C858-44FF-88B0-AFDB7A4E3BD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94008-2AF0-468C-A74D-A2846F0D67DF}" type="pres">
      <dgm:prSet presAssocID="{94FC324D-C858-44FF-88B0-AFDB7A4E3BD4}" presName="negativeSpace" presStyleCnt="0"/>
      <dgm:spPr/>
    </dgm:pt>
    <dgm:pt modelId="{6B071AD8-4243-4842-B877-306A4467408E}" type="pres">
      <dgm:prSet presAssocID="{94FC324D-C858-44FF-88B0-AFDB7A4E3BD4}" presName="childText" presStyleLbl="conFgAcc1" presStyleIdx="4" presStyleCnt="7">
        <dgm:presLayoutVars>
          <dgm:bulletEnabled val="1"/>
        </dgm:presLayoutVars>
      </dgm:prSet>
      <dgm:spPr/>
    </dgm:pt>
    <dgm:pt modelId="{895ACF87-347C-4570-AB6B-9CB890527E09}" type="pres">
      <dgm:prSet presAssocID="{FD420CA9-F3BD-45CE-A4E8-5819DDFC9826}" presName="spaceBetweenRectangles" presStyleCnt="0"/>
      <dgm:spPr/>
    </dgm:pt>
    <dgm:pt modelId="{70E7A0B7-3760-49A8-9D6E-CFFD284F5329}" type="pres">
      <dgm:prSet presAssocID="{2E66F0A8-561E-475F-867F-24D73C7063B7}" presName="parentLin" presStyleCnt="0"/>
      <dgm:spPr/>
    </dgm:pt>
    <dgm:pt modelId="{4EC79F8D-DB32-4097-B035-FF11FE19D87D}" type="pres">
      <dgm:prSet presAssocID="{2E66F0A8-561E-475F-867F-24D73C7063B7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35452B8C-7AF8-4C79-BF91-0FCB289F37C4}" type="pres">
      <dgm:prSet presAssocID="{2E66F0A8-561E-475F-867F-24D73C7063B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BE3DE-C85F-4EA6-A286-A0B836ECEEAB}" type="pres">
      <dgm:prSet presAssocID="{2E66F0A8-561E-475F-867F-24D73C7063B7}" presName="negativeSpace" presStyleCnt="0"/>
      <dgm:spPr/>
    </dgm:pt>
    <dgm:pt modelId="{2D449296-3B62-4FEC-9719-EBCC144AF5AC}" type="pres">
      <dgm:prSet presAssocID="{2E66F0A8-561E-475F-867F-24D73C7063B7}" presName="childText" presStyleLbl="conFgAcc1" presStyleIdx="5" presStyleCnt="7">
        <dgm:presLayoutVars>
          <dgm:bulletEnabled val="1"/>
        </dgm:presLayoutVars>
      </dgm:prSet>
      <dgm:spPr/>
    </dgm:pt>
    <dgm:pt modelId="{79CE52EC-17C9-4F6D-A424-433D76812BB5}" type="pres">
      <dgm:prSet presAssocID="{4FF48685-AA97-4777-ACF5-BD3EE5616064}" presName="spaceBetweenRectangles" presStyleCnt="0"/>
      <dgm:spPr/>
    </dgm:pt>
    <dgm:pt modelId="{96380E4C-3248-4B8E-938D-870D1D509954}" type="pres">
      <dgm:prSet presAssocID="{6E5A8F0B-B97C-46C2-95EE-7A15EBBA32D4}" presName="parentLin" presStyleCnt="0"/>
      <dgm:spPr/>
    </dgm:pt>
    <dgm:pt modelId="{8EC441AD-2A3C-40AE-A3DC-3F758560D832}" type="pres">
      <dgm:prSet presAssocID="{6E5A8F0B-B97C-46C2-95EE-7A15EBBA32D4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DC0D2B75-B636-4BA5-99E7-F895D9E4A6D9}" type="pres">
      <dgm:prSet presAssocID="{6E5A8F0B-B97C-46C2-95EE-7A15EBBA32D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AC98B-03BF-41A4-B830-089D8CF81C1F}" type="pres">
      <dgm:prSet presAssocID="{6E5A8F0B-B97C-46C2-95EE-7A15EBBA32D4}" presName="negativeSpace" presStyleCnt="0"/>
      <dgm:spPr/>
    </dgm:pt>
    <dgm:pt modelId="{750ADF08-F778-42C8-BA98-AF7F98B3207D}" type="pres">
      <dgm:prSet presAssocID="{6E5A8F0B-B97C-46C2-95EE-7A15EBBA32D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441128D-58E4-4FA2-B578-78CA51666AF7}" srcId="{297B63F8-B854-45C5-9D7B-9BFE15906F71}" destId="{6E5A8F0B-B97C-46C2-95EE-7A15EBBA32D4}" srcOrd="6" destOrd="0" parTransId="{508297C6-CC14-4761-9458-7E8ABFE92955}" sibTransId="{49C5ADD6-FA3C-4B97-BC37-D6EAC6F8D7A0}"/>
    <dgm:cxn modelId="{B1970BAD-B840-4C3F-93A5-FCECA3529727}" type="presOf" srcId="{6E5A8F0B-B97C-46C2-95EE-7A15EBBA32D4}" destId="{8EC441AD-2A3C-40AE-A3DC-3F758560D832}" srcOrd="0" destOrd="0" presId="urn:microsoft.com/office/officeart/2005/8/layout/list1"/>
    <dgm:cxn modelId="{6CDE9EC6-91D8-40B1-AA2F-00AD2825BEF1}" type="presOf" srcId="{6E5A8F0B-B97C-46C2-95EE-7A15EBBA32D4}" destId="{DC0D2B75-B636-4BA5-99E7-F895D9E4A6D9}" srcOrd="1" destOrd="0" presId="urn:microsoft.com/office/officeart/2005/8/layout/list1"/>
    <dgm:cxn modelId="{9D49D4A9-5656-446C-8462-DD719B6A7730}" type="presOf" srcId="{D8755521-F24F-4791-AA42-4EFC30A6F5B3}" destId="{65265CAB-B751-42AA-98C9-06776D7837C3}" srcOrd="0" destOrd="0" presId="urn:microsoft.com/office/officeart/2005/8/layout/list1"/>
    <dgm:cxn modelId="{7477074F-911D-4F1A-AC6F-5377EBA33701}" type="presOf" srcId="{297B63F8-B854-45C5-9D7B-9BFE15906F71}" destId="{53598BDD-E83E-4759-A3C1-1D4E09F8678F}" srcOrd="0" destOrd="0" presId="urn:microsoft.com/office/officeart/2005/8/layout/list1"/>
    <dgm:cxn modelId="{31D67174-F8A1-4D21-90ED-D447CADE176B}" srcId="{297B63F8-B854-45C5-9D7B-9BFE15906F71}" destId="{B2385BBC-FD03-4415-B17A-24387F81ECFF}" srcOrd="3" destOrd="0" parTransId="{35C0553A-7C80-4A88-B9ED-D4492241ABB2}" sibTransId="{FA9EFF4B-FE21-4421-A6F6-AFC729A6BE57}"/>
    <dgm:cxn modelId="{C864FB2D-ED1C-4401-AA2E-97602B9B3592}" type="presOf" srcId="{2E66F0A8-561E-475F-867F-24D73C7063B7}" destId="{4EC79F8D-DB32-4097-B035-FF11FE19D87D}" srcOrd="0" destOrd="0" presId="urn:microsoft.com/office/officeart/2005/8/layout/list1"/>
    <dgm:cxn modelId="{E561736B-E12E-49CD-8911-AA7A8DBD7C82}" type="presOf" srcId="{B2385BBC-FD03-4415-B17A-24387F81ECFF}" destId="{C2C0BFD6-5CB6-48C1-8B8D-0AA29B923FDC}" srcOrd="1" destOrd="0" presId="urn:microsoft.com/office/officeart/2005/8/layout/list1"/>
    <dgm:cxn modelId="{B065D3FF-2761-4432-A116-0ECEA0CD412F}" type="presOf" srcId="{B5E6BD70-B0F8-43F2-B3E8-23D7097A7308}" destId="{8597A0F1-4258-45D8-A88D-4BAFEE2EBF1D}" srcOrd="1" destOrd="0" presId="urn:microsoft.com/office/officeart/2005/8/layout/list1"/>
    <dgm:cxn modelId="{A8398178-D7A5-4CF2-ABAE-25F3D22E74B7}" type="presOf" srcId="{94FC324D-C858-44FF-88B0-AFDB7A4E3BD4}" destId="{E5B8699E-53EA-4262-A392-A8D641D808E2}" srcOrd="1" destOrd="0" presId="urn:microsoft.com/office/officeart/2005/8/layout/list1"/>
    <dgm:cxn modelId="{50D9A04E-C6CD-49C3-A9E1-C3604810DB1D}" srcId="{297B63F8-B854-45C5-9D7B-9BFE15906F71}" destId="{94FC324D-C858-44FF-88B0-AFDB7A4E3BD4}" srcOrd="4" destOrd="0" parTransId="{D6DC1E37-18EB-4A91-B0CE-D721D46CAE21}" sibTransId="{FD420CA9-F3BD-45CE-A4E8-5819DDFC9826}"/>
    <dgm:cxn modelId="{20E49F22-E199-484E-B7B1-68A32068BAB7}" type="presOf" srcId="{B2385BBC-FD03-4415-B17A-24387F81ECFF}" destId="{613122FF-B4A5-457D-9C3A-31D6DCF91462}" srcOrd="0" destOrd="0" presId="urn:microsoft.com/office/officeart/2005/8/layout/list1"/>
    <dgm:cxn modelId="{893DF697-F842-47FE-86C3-45E509F8EC8D}" type="presOf" srcId="{2E66F0A8-561E-475F-867F-24D73C7063B7}" destId="{35452B8C-7AF8-4C79-BF91-0FCB289F37C4}" srcOrd="1" destOrd="0" presId="urn:microsoft.com/office/officeart/2005/8/layout/list1"/>
    <dgm:cxn modelId="{B40E5025-1205-4EC9-8196-24E65B17EE93}" type="presOf" srcId="{B5E6BD70-B0F8-43F2-B3E8-23D7097A7308}" destId="{100D59AC-1E16-4BB4-9197-9EAD04AC9A74}" srcOrd="0" destOrd="0" presId="urn:microsoft.com/office/officeart/2005/8/layout/list1"/>
    <dgm:cxn modelId="{77140B87-84E3-4745-9B25-102E2197F611}" type="presOf" srcId="{11200755-2F87-48B4-A18D-ECBA8FE68993}" destId="{6678336A-DD5B-434B-8B08-F02797E20AA5}" srcOrd="0" destOrd="0" presId="urn:microsoft.com/office/officeart/2005/8/layout/list1"/>
    <dgm:cxn modelId="{774AA20F-FC57-448D-A114-E2DFD6A44470}" srcId="{297B63F8-B854-45C5-9D7B-9BFE15906F71}" destId="{2E66F0A8-561E-475F-867F-24D73C7063B7}" srcOrd="5" destOrd="0" parTransId="{2B32ABC3-23B4-49F2-ABDB-60A6D3A676D1}" sibTransId="{4FF48685-AA97-4777-ACF5-BD3EE5616064}"/>
    <dgm:cxn modelId="{D09191C9-9641-42FC-AB7B-8E09F0BAA792}" type="presOf" srcId="{94FC324D-C858-44FF-88B0-AFDB7A4E3BD4}" destId="{3A2DED61-38A7-44DB-B98A-163E7303BA57}" srcOrd="0" destOrd="0" presId="urn:microsoft.com/office/officeart/2005/8/layout/list1"/>
    <dgm:cxn modelId="{5B57FFA4-0D7B-487E-AA64-1A83E559DA9B}" srcId="{297B63F8-B854-45C5-9D7B-9BFE15906F71}" destId="{D8755521-F24F-4791-AA42-4EFC30A6F5B3}" srcOrd="0" destOrd="0" parTransId="{495DE7C3-C27C-4268-A13C-5CB1D0CC713B}" sibTransId="{EEFE76BB-5BAE-4791-9BE6-E8F2DB56BF9D}"/>
    <dgm:cxn modelId="{FA3678B9-BA95-4857-8FE6-EE3D27EB9255}" srcId="{297B63F8-B854-45C5-9D7B-9BFE15906F71}" destId="{B5E6BD70-B0F8-43F2-B3E8-23D7097A7308}" srcOrd="1" destOrd="0" parTransId="{DD1A0E65-5421-4F1E-9721-6DB8732E08C0}" sibTransId="{629EAE8E-E48E-4333-9473-6791A633DF22}"/>
    <dgm:cxn modelId="{34788A3A-FB6A-4F39-9916-2E31C993E1ED}" srcId="{297B63F8-B854-45C5-9D7B-9BFE15906F71}" destId="{11200755-2F87-48B4-A18D-ECBA8FE68993}" srcOrd="2" destOrd="0" parTransId="{019DDC0E-A14C-4D87-953E-0A90B3CECF4D}" sibTransId="{46DA95E7-1F53-4E69-9100-BAEF64FC50D2}"/>
    <dgm:cxn modelId="{3B40FDC9-DA88-48B3-A82E-31DB3A8D2578}" type="presOf" srcId="{11200755-2F87-48B4-A18D-ECBA8FE68993}" destId="{EE7A50CD-1081-4DFF-95C0-884194CAD247}" srcOrd="1" destOrd="0" presId="urn:microsoft.com/office/officeart/2005/8/layout/list1"/>
    <dgm:cxn modelId="{F9D8605C-D64B-4280-A118-7692FC039932}" type="presOf" srcId="{D8755521-F24F-4791-AA42-4EFC30A6F5B3}" destId="{8324B251-FAB8-444D-B2BD-445CDB9F33CE}" srcOrd="1" destOrd="0" presId="urn:microsoft.com/office/officeart/2005/8/layout/list1"/>
    <dgm:cxn modelId="{D7A0702C-2179-4627-91B9-B0B83CA7E96E}" type="presParOf" srcId="{53598BDD-E83E-4759-A3C1-1D4E09F8678F}" destId="{BF0620E3-782E-4740-B699-1666B03BB64E}" srcOrd="0" destOrd="0" presId="urn:microsoft.com/office/officeart/2005/8/layout/list1"/>
    <dgm:cxn modelId="{4EA15754-6CAB-4CF1-A425-084BC1D8F9AD}" type="presParOf" srcId="{BF0620E3-782E-4740-B699-1666B03BB64E}" destId="{65265CAB-B751-42AA-98C9-06776D7837C3}" srcOrd="0" destOrd="0" presId="urn:microsoft.com/office/officeart/2005/8/layout/list1"/>
    <dgm:cxn modelId="{71F40D9F-6AE3-4BFA-A94D-63D453F1510C}" type="presParOf" srcId="{BF0620E3-782E-4740-B699-1666B03BB64E}" destId="{8324B251-FAB8-444D-B2BD-445CDB9F33CE}" srcOrd="1" destOrd="0" presId="urn:microsoft.com/office/officeart/2005/8/layout/list1"/>
    <dgm:cxn modelId="{126523C5-96D4-4397-AFF1-43C61563E4F7}" type="presParOf" srcId="{53598BDD-E83E-4759-A3C1-1D4E09F8678F}" destId="{8D7CFB0A-6C2B-4DA1-A6C8-28F711E47B77}" srcOrd="1" destOrd="0" presId="urn:microsoft.com/office/officeart/2005/8/layout/list1"/>
    <dgm:cxn modelId="{0E30218C-C531-40F8-B4CE-D16A67165708}" type="presParOf" srcId="{53598BDD-E83E-4759-A3C1-1D4E09F8678F}" destId="{1CCE21F6-C939-4F26-8D16-0AB8B873338B}" srcOrd="2" destOrd="0" presId="urn:microsoft.com/office/officeart/2005/8/layout/list1"/>
    <dgm:cxn modelId="{2CB255FD-4B55-43C7-82F7-6E94F3B6D06B}" type="presParOf" srcId="{53598BDD-E83E-4759-A3C1-1D4E09F8678F}" destId="{5C2FF96B-70D9-4C9A-BB9D-82B29BAAF13D}" srcOrd="3" destOrd="0" presId="urn:microsoft.com/office/officeart/2005/8/layout/list1"/>
    <dgm:cxn modelId="{15B10C8A-67A5-4FA0-AD5E-BD1622D2FF6D}" type="presParOf" srcId="{53598BDD-E83E-4759-A3C1-1D4E09F8678F}" destId="{A8556FE6-39AE-4734-B992-E7792394E4A8}" srcOrd="4" destOrd="0" presId="urn:microsoft.com/office/officeart/2005/8/layout/list1"/>
    <dgm:cxn modelId="{3325D1C1-4FB1-4568-9126-F42736CA10CE}" type="presParOf" srcId="{A8556FE6-39AE-4734-B992-E7792394E4A8}" destId="{100D59AC-1E16-4BB4-9197-9EAD04AC9A74}" srcOrd="0" destOrd="0" presId="urn:microsoft.com/office/officeart/2005/8/layout/list1"/>
    <dgm:cxn modelId="{A8579DEA-1774-4F95-BB05-1CC783AE0FCD}" type="presParOf" srcId="{A8556FE6-39AE-4734-B992-E7792394E4A8}" destId="{8597A0F1-4258-45D8-A88D-4BAFEE2EBF1D}" srcOrd="1" destOrd="0" presId="urn:microsoft.com/office/officeart/2005/8/layout/list1"/>
    <dgm:cxn modelId="{5EB7FDAE-88F0-47DF-9A4E-EF8BAD1D49CE}" type="presParOf" srcId="{53598BDD-E83E-4759-A3C1-1D4E09F8678F}" destId="{E98FB2D4-142C-402E-A632-A332134218D6}" srcOrd="5" destOrd="0" presId="urn:microsoft.com/office/officeart/2005/8/layout/list1"/>
    <dgm:cxn modelId="{82E9B417-7C74-4A18-9911-D2350A5657B6}" type="presParOf" srcId="{53598BDD-E83E-4759-A3C1-1D4E09F8678F}" destId="{3213DCB2-F275-4BAF-B7A8-862A50FC0630}" srcOrd="6" destOrd="0" presId="urn:microsoft.com/office/officeart/2005/8/layout/list1"/>
    <dgm:cxn modelId="{5CA0C15C-1517-4299-BA7E-10DC3060BD54}" type="presParOf" srcId="{53598BDD-E83E-4759-A3C1-1D4E09F8678F}" destId="{84BF576D-FC4B-4515-AE3E-C2E33A95A8A9}" srcOrd="7" destOrd="0" presId="urn:microsoft.com/office/officeart/2005/8/layout/list1"/>
    <dgm:cxn modelId="{7D307C63-718B-4C41-A7CA-8295D8721182}" type="presParOf" srcId="{53598BDD-E83E-4759-A3C1-1D4E09F8678F}" destId="{C5758364-D689-43E7-B452-6087A7B0A35B}" srcOrd="8" destOrd="0" presId="urn:microsoft.com/office/officeart/2005/8/layout/list1"/>
    <dgm:cxn modelId="{8BD86720-DB28-400F-9F8C-7531714E0640}" type="presParOf" srcId="{C5758364-D689-43E7-B452-6087A7B0A35B}" destId="{6678336A-DD5B-434B-8B08-F02797E20AA5}" srcOrd="0" destOrd="0" presId="urn:microsoft.com/office/officeart/2005/8/layout/list1"/>
    <dgm:cxn modelId="{33825DC7-9C3F-4F94-9204-9200ED32180C}" type="presParOf" srcId="{C5758364-D689-43E7-B452-6087A7B0A35B}" destId="{EE7A50CD-1081-4DFF-95C0-884194CAD247}" srcOrd="1" destOrd="0" presId="urn:microsoft.com/office/officeart/2005/8/layout/list1"/>
    <dgm:cxn modelId="{E63A291B-9A92-4F10-961C-2493C600AD54}" type="presParOf" srcId="{53598BDD-E83E-4759-A3C1-1D4E09F8678F}" destId="{FB6CADF6-2634-4AF2-86E8-7ABE951111C4}" srcOrd="9" destOrd="0" presId="urn:microsoft.com/office/officeart/2005/8/layout/list1"/>
    <dgm:cxn modelId="{DA340C01-A3AC-46FD-BC1B-8E9D6CCB1B88}" type="presParOf" srcId="{53598BDD-E83E-4759-A3C1-1D4E09F8678F}" destId="{86F22087-C1ED-4235-BD73-218A6A3052EA}" srcOrd="10" destOrd="0" presId="urn:microsoft.com/office/officeart/2005/8/layout/list1"/>
    <dgm:cxn modelId="{1CCEB14C-DF2B-4CCB-B8B9-C29005FB9361}" type="presParOf" srcId="{53598BDD-E83E-4759-A3C1-1D4E09F8678F}" destId="{3C8AB473-3D14-46F2-BB14-7B98C3D11E05}" srcOrd="11" destOrd="0" presId="urn:microsoft.com/office/officeart/2005/8/layout/list1"/>
    <dgm:cxn modelId="{8CF27253-27FA-4098-B7F5-330F6FFBCF4D}" type="presParOf" srcId="{53598BDD-E83E-4759-A3C1-1D4E09F8678F}" destId="{523B4EDA-A80C-4418-83A7-544F9A615B31}" srcOrd="12" destOrd="0" presId="urn:microsoft.com/office/officeart/2005/8/layout/list1"/>
    <dgm:cxn modelId="{20F18E6D-798A-4D2F-A9F2-1F466333EA9B}" type="presParOf" srcId="{523B4EDA-A80C-4418-83A7-544F9A615B31}" destId="{613122FF-B4A5-457D-9C3A-31D6DCF91462}" srcOrd="0" destOrd="0" presId="urn:microsoft.com/office/officeart/2005/8/layout/list1"/>
    <dgm:cxn modelId="{F910DD7D-D491-4BB1-96AA-E6ACCDF942C7}" type="presParOf" srcId="{523B4EDA-A80C-4418-83A7-544F9A615B31}" destId="{C2C0BFD6-5CB6-48C1-8B8D-0AA29B923FDC}" srcOrd="1" destOrd="0" presId="urn:microsoft.com/office/officeart/2005/8/layout/list1"/>
    <dgm:cxn modelId="{6C8A0107-F53A-492E-8C14-EC4688787A1B}" type="presParOf" srcId="{53598BDD-E83E-4759-A3C1-1D4E09F8678F}" destId="{AB684F14-BBA1-41FE-8521-BA044D68C9C1}" srcOrd="13" destOrd="0" presId="urn:microsoft.com/office/officeart/2005/8/layout/list1"/>
    <dgm:cxn modelId="{DE6EBA82-175D-43F0-8C7E-B88890CB22DF}" type="presParOf" srcId="{53598BDD-E83E-4759-A3C1-1D4E09F8678F}" destId="{45EE6C37-A21E-4479-BF69-1763412D81A0}" srcOrd="14" destOrd="0" presId="urn:microsoft.com/office/officeart/2005/8/layout/list1"/>
    <dgm:cxn modelId="{67459CEF-C43D-459D-A698-B0785676BFC4}" type="presParOf" srcId="{53598BDD-E83E-4759-A3C1-1D4E09F8678F}" destId="{C9754A0A-4F3E-4DB1-8C6F-6F8537BFFD9F}" srcOrd="15" destOrd="0" presId="urn:microsoft.com/office/officeart/2005/8/layout/list1"/>
    <dgm:cxn modelId="{A480B874-35AF-4395-BE2E-613BC35E829D}" type="presParOf" srcId="{53598BDD-E83E-4759-A3C1-1D4E09F8678F}" destId="{33D3865C-4296-4DA4-8730-97DB8688F2B1}" srcOrd="16" destOrd="0" presId="urn:microsoft.com/office/officeart/2005/8/layout/list1"/>
    <dgm:cxn modelId="{E0AB5BB7-D23B-4206-9D6F-BB449B732958}" type="presParOf" srcId="{33D3865C-4296-4DA4-8730-97DB8688F2B1}" destId="{3A2DED61-38A7-44DB-B98A-163E7303BA57}" srcOrd="0" destOrd="0" presId="urn:microsoft.com/office/officeart/2005/8/layout/list1"/>
    <dgm:cxn modelId="{43048487-9D4F-4566-94D3-E0FFC9E5B715}" type="presParOf" srcId="{33D3865C-4296-4DA4-8730-97DB8688F2B1}" destId="{E5B8699E-53EA-4262-A392-A8D641D808E2}" srcOrd="1" destOrd="0" presId="urn:microsoft.com/office/officeart/2005/8/layout/list1"/>
    <dgm:cxn modelId="{14DCB284-DCAD-44C4-87C5-5A88F0118E3B}" type="presParOf" srcId="{53598BDD-E83E-4759-A3C1-1D4E09F8678F}" destId="{76294008-2AF0-468C-A74D-A2846F0D67DF}" srcOrd="17" destOrd="0" presId="urn:microsoft.com/office/officeart/2005/8/layout/list1"/>
    <dgm:cxn modelId="{42063B6D-C733-4D70-B9B1-6976A8134809}" type="presParOf" srcId="{53598BDD-E83E-4759-A3C1-1D4E09F8678F}" destId="{6B071AD8-4243-4842-B877-306A4467408E}" srcOrd="18" destOrd="0" presId="urn:microsoft.com/office/officeart/2005/8/layout/list1"/>
    <dgm:cxn modelId="{64BC86DD-D9EF-4C45-BC17-659856468EF3}" type="presParOf" srcId="{53598BDD-E83E-4759-A3C1-1D4E09F8678F}" destId="{895ACF87-347C-4570-AB6B-9CB890527E09}" srcOrd="19" destOrd="0" presId="urn:microsoft.com/office/officeart/2005/8/layout/list1"/>
    <dgm:cxn modelId="{AE6D7EC3-5FB5-4DEF-93BA-4759AFF6BD82}" type="presParOf" srcId="{53598BDD-E83E-4759-A3C1-1D4E09F8678F}" destId="{70E7A0B7-3760-49A8-9D6E-CFFD284F5329}" srcOrd="20" destOrd="0" presId="urn:microsoft.com/office/officeart/2005/8/layout/list1"/>
    <dgm:cxn modelId="{3821C708-0C3B-42AF-9347-6EF84CB745CE}" type="presParOf" srcId="{70E7A0B7-3760-49A8-9D6E-CFFD284F5329}" destId="{4EC79F8D-DB32-4097-B035-FF11FE19D87D}" srcOrd="0" destOrd="0" presId="urn:microsoft.com/office/officeart/2005/8/layout/list1"/>
    <dgm:cxn modelId="{267FBE2B-D298-4180-8F71-2348498B75C8}" type="presParOf" srcId="{70E7A0B7-3760-49A8-9D6E-CFFD284F5329}" destId="{35452B8C-7AF8-4C79-BF91-0FCB289F37C4}" srcOrd="1" destOrd="0" presId="urn:microsoft.com/office/officeart/2005/8/layout/list1"/>
    <dgm:cxn modelId="{8B009F3C-6A62-4136-A876-878E1A20DC78}" type="presParOf" srcId="{53598BDD-E83E-4759-A3C1-1D4E09F8678F}" destId="{B30BE3DE-C85F-4EA6-A286-A0B836ECEEAB}" srcOrd="21" destOrd="0" presId="urn:microsoft.com/office/officeart/2005/8/layout/list1"/>
    <dgm:cxn modelId="{E0E56023-8BC2-47B2-80B7-3983452F9E07}" type="presParOf" srcId="{53598BDD-E83E-4759-A3C1-1D4E09F8678F}" destId="{2D449296-3B62-4FEC-9719-EBCC144AF5AC}" srcOrd="22" destOrd="0" presId="urn:microsoft.com/office/officeart/2005/8/layout/list1"/>
    <dgm:cxn modelId="{F2F7BA5B-2E3E-4B25-809A-B0D99EB18D1C}" type="presParOf" srcId="{53598BDD-E83E-4759-A3C1-1D4E09F8678F}" destId="{79CE52EC-17C9-4F6D-A424-433D76812BB5}" srcOrd="23" destOrd="0" presId="urn:microsoft.com/office/officeart/2005/8/layout/list1"/>
    <dgm:cxn modelId="{E16DDF78-3EDC-45BC-B688-8ECA01F14D5A}" type="presParOf" srcId="{53598BDD-E83E-4759-A3C1-1D4E09F8678F}" destId="{96380E4C-3248-4B8E-938D-870D1D509954}" srcOrd="24" destOrd="0" presId="urn:microsoft.com/office/officeart/2005/8/layout/list1"/>
    <dgm:cxn modelId="{721761C4-F57E-4F92-9C91-BC1997791963}" type="presParOf" srcId="{96380E4C-3248-4B8E-938D-870D1D509954}" destId="{8EC441AD-2A3C-40AE-A3DC-3F758560D832}" srcOrd="0" destOrd="0" presId="urn:microsoft.com/office/officeart/2005/8/layout/list1"/>
    <dgm:cxn modelId="{A20F0EC9-2CB6-404B-A58A-82EF210A636A}" type="presParOf" srcId="{96380E4C-3248-4B8E-938D-870D1D509954}" destId="{DC0D2B75-B636-4BA5-99E7-F895D9E4A6D9}" srcOrd="1" destOrd="0" presId="urn:microsoft.com/office/officeart/2005/8/layout/list1"/>
    <dgm:cxn modelId="{FB741F98-64EE-40B3-9489-8F980F7F1361}" type="presParOf" srcId="{53598BDD-E83E-4759-A3C1-1D4E09F8678F}" destId="{E68AC98B-03BF-41A4-B830-089D8CF81C1F}" srcOrd="25" destOrd="0" presId="urn:microsoft.com/office/officeart/2005/8/layout/list1"/>
    <dgm:cxn modelId="{56F42FAF-8257-49ED-848D-1FB78EB139B7}" type="presParOf" srcId="{53598BDD-E83E-4759-A3C1-1D4E09F8678F}" destId="{750ADF08-F778-42C8-BA98-AF7F98B3207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4FFAB7-F044-4B5E-9637-3551596187B2}" type="doc">
      <dgm:prSet loTypeId="urn:microsoft.com/office/officeart/2005/8/layout/architecture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DF0C6F-73C9-4053-BE89-C3B3D6D6E076}">
      <dgm:prSet phldrT="[Text]" custT="1"/>
      <dgm:spPr/>
      <dgm:t>
        <a:bodyPr/>
        <a:lstStyle/>
        <a:p>
          <a:r>
            <a:rPr lang="en-CA" sz="2800" dirty="0"/>
            <a:t>Unsure of child’s needs</a:t>
          </a:r>
          <a:endParaRPr lang="en-US" sz="2800" dirty="0"/>
        </a:p>
      </dgm:t>
    </dgm:pt>
    <dgm:pt modelId="{12402C41-F5D6-40CD-9376-B4EA755BC66F}" type="parTrans" cxnId="{E097BBD2-96BE-4D5D-916F-419EBA1E3710}">
      <dgm:prSet/>
      <dgm:spPr/>
      <dgm:t>
        <a:bodyPr/>
        <a:lstStyle/>
        <a:p>
          <a:endParaRPr lang="en-US"/>
        </a:p>
      </dgm:t>
    </dgm:pt>
    <dgm:pt modelId="{84B75E28-8564-4A86-A73D-1FD1A6EC2880}" type="sibTrans" cxnId="{E097BBD2-96BE-4D5D-916F-419EBA1E3710}">
      <dgm:prSet/>
      <dgm:spPr/>
      <dgm:t>
        <a:bodyPr/>
        <a:lstStyle/>
        <a:p>
          <a:endParaRPr lang="en-US"/>
        </a:p>
      </dgm:t>
    </dgm:pt>
    <dgm:pt modelId="{54C41A96-0E74-4245-A63B-DEF8CEF10E8C}">
      <dgm:prSet phldrT="[Text]" custT="1"/>
      <dgm:spPr/>
      <dgm:t>
        <a:bodyPr/>
        <a:lstStyle/>
        <a:p>
          <a:r>
            <a:rPr lang="en-CA" sz="2800" dirty="0"/>
            <a:t>Unprepared &amp; Anxious</a:t>
          </a:r>
          <a:endParaRPr lang="en-US" sz="2800" dirty="0"/>
        </a:p>
      </dgm:t>
    </dgm:pt>
    <dgm:pt modelId="{09847F09-964A-435A-A208-ED056E1D5654}" type="parTrans" cxnId="{B1CA94AA-33F1-4CDC-BA3F-D7130275E7A5}">
      <dgm:prSet/>
      <dgm:spPr/>
      <dgm:t>
        <a:bodyPr/>
        <a:lstStyle/>
        <a:p>
          <a:endParaRPr lang="en-US"/>
        </a:p>
      </dgm:t>
    </dgm:pt>
    <dgm:pt modelId="{A4F7F3E5-7864-4B79-9DBE-6CB02930B5AE}" type="sibTrans" cxnId="{B1CA94AA-33F1-4CDC-BA3F-D7130275E7A5}">
      <dgm:prSet/>
      <dgm:spPr/>
      <dgm:t>
        <a:bodyPr/>
        <a:lstStyle/>
        <a:p>
          <a:endParaRPr lang="en-US"/>
        </a:p>
      </dgm:t>
    </dgm:pt>
    <dgm:pt modelId="{C773C5D2-C6E2-429C-A018-4119FACD391A}">
      <dgm:prSet phldrT="[Text]" custT="1"/>
      <dgm:spPr/>
      <dgm:t>
        <a:bodyPr/>
        <a:lstStyle/>
        <a:p>
          <a:r>
            <a:rPr lang="en-CA" sz="2800" dirty="0"/>
            <a:t>Lack of </a:t>
          </a:r>
          <a:r>
            <a:rPr lang="en-CA" sz="2800" dirty="0" smtClean="0"/>
            <a:t>involvement/ collaboration</a:t>
          </a:r>
          <a:endParaRPr lang="en-US" sz="2800" dirty="0"/>
        </a:p>
      </dgm:t>
    </dgm:pt>
    <dgm:pt modelId="{1E60D463-12EF-4A24-A52B-723F86D73BB4}" type="parTrans" cxnId="{67608069-2D14-42A2-9E48-41DF22872286}">
      <dgm:prSet/>
      <dgm:spPr/>
      <dgm:t>
        <a:bodyPr/>
        <a:lstStyle/>
        <a:p>
          <a:endParaRPr lang="en-US"/>
        </a:p>
      </dgm:t>
    </dgm:pt>
    <dgm:pt modelId="{9B1FA4FB-0783-44C6-A09B-E3CE133121C1}" type="sibTrans" cxnId="{67608069-2D14-42A2-9E48-41DF22872286}">
      <dgm:prSet/>
      <dgm:spPr/>
      <dgm:t>
        <a:bodyPr/>
        <a:lstStyle/>
        <a:p>
          <a:endParaRPr lang="en-US"/>
        </a:p>
      </dgm:t>
    </dgm:pt>
    <dgm:pt modelId="{BCB47EC9-58B5-449F-9AF4-0C2B42D265E3}">
      <dgm:prSet phldrT="[Text]" custT="1"/>
      <dgm:spPr/>
      <dgm:t>
        <a:bodyPr/>
        <a:lstStyle/>
        <a:p>
          <a:r>
            <a:rPr lang="en-CA" sz="2800" dirty="0"/>
            <a:t>What next?</a:t>
          </a:r>
          <a:endParaRPr lang="en-US" sz="2800" dirty="0"/>
        </a:p>
      </dgm:t>
    </dgm:pt>
    <dgm:pt modelId="{F0184007-5F62-4DAC-A46F-7EB4881FBEE9}" type="parTrans" cxnId="{33370FDD-11AA-47C4-BAC2-30C759E2491E}">
      <dgm:prSet/>
      <dgm:spPr/>
      <dgm:t>
        <a:bodyPr/>
        <a:lstStyle/>
        <a:p>
          <a:endParaRPr lang="en-US"/>
        </a:p>
      </dgm:t>
    </dgm:pt>
    <dgm:pt modelId="{9C0EFA24-E4F0-4C70-9379-343824C326B1}" type="sibTrans" cxnId="{33370FDD-11AA-47C4-BAC2-30C759E2491E}">
      <dgm:prSet/>
      <dgm:spPr/>
      <dgm:t>
        <a:bodyPr/>
        <a:lstStyle/>
        <a:p>
          <a:endParaRPr lang="en-US"/>
        </a:p>
      </dgm:t>
    </dgm:pt>
    <dgm:pt modelId="{F090C04D-B6A4-4270-A678-85652723A01D}">
      <dgm:prSet custT="1"/>
      <dgm:spPr/>
      <dgm:t>
        <a:bodyPr/>
        <a:lstStyle/>
        <a:p>
          <a:r>
            <a:rPr lang="en-CA" sz="2800" dirty="0"/>
            <a:t>Unsure of what their child is assessed for</a:t>
          </a:r>
          <a:endParaRPr lang="en-US" sz="2800" dirty="0"/>
        </a:p>
      </dgm:t>
    </dgm:pt>
    <dgm:pt modelId="{3E58235F-6FDC-48D5-AEBD-6C6A4A44F438}" type="parTrans" cxnId="{08EB51D1-E753-4EB4-953B-1C22687D01C4}">
      <dgm:prSet/>
      <dgm:spPr/>
      <dgm:t>
        <a:bodyPr/>
        <a:lstStyle/>
        <a:p>
          <a:endParaRPr lang="en-US"/>
        </a:p>
      </dgm:t>
    </dgm:pt>
    <dgm:pt modelId="{E40785E3-92F2-4AE0-9CA1-E98F1771BEB5}" type="sibTrans" cxnId="{08EB51D1-E753-4EB4-953B-1C22687D01C4}">
      <dgm:prSet/>
      <dgm:spPr/>
      <dgm:t>
        <a:bodyPr/>
        <a:lstStyle/>
        <a:p>
          <a:endParaRPr lang="en-US"/>
        </a:p>
      </dgm:t>
    </dgm:pt>
    <dgm:pt modelId="{A5F52329-184E-47A7-9058-0B6239D52F48}">
      <dgm:prSet phldrT="[Text]" custT="1"/>
      <dgm:spPr/>
      <dgm:t>
        <a:bodyPr/>
        <a:lstStyle/>
        <a:p>
          <a:r>
            <a:rPr lang="en-CA" sz="2800" dirty="0"/>
            <a:t>Unsure of how to support their child</a:t>
          </a:r>
          <a:endParaRPr lang="en-US" sz="2800" dirty="0"/>
        </a:p>
      </dgm:t>
    </dgm:pt>
    <dgm:pt modelId="{4D3CC3FF-221D-4275-8940-9B60B30E6343}" type="sibTrans" cxnId="{5C7EBE25-3070-4F01-BF2C-F72A7A2E6343}">
      <dgm:prSet/>
      <dgm:spPr/>
      <dgm:t>
        <a:bodyPr/>
        <a:lstStyle/>
        <a:p>
          <a:endParaRPr lang="en-US"/>
        </a:p>
      </dgm:t>
    </dgm:pt>
    <dgm:pt modelId="{511253B8-C498-423D-B07A-DD9AC9840A1D}" type="parTrans" cxnId="{5C7EBE25-3070-4F01-BF2C-F72A7A2E6343}">
      <dgm:prSet/>
      <dgm:spPr/>
      <dgm:t>
        <a:bodyPr/>
        <a:lstStyle/>
        <a:p>
          <a:endParaRPr lang="en-US"/>
        </a:p>
      </dgm:t>
    </dgm:pt>
    <dgm:pt modelId="{DD6BF3E5-5A07-4768-98E3-27F42BB99345}" type="pres">
      <dgm:prSet presAssocID="{CF4FFAB7-F044-4B5E-9637-3551596187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3FEB9F-8473-4CFC-8013-540C5875E064}" type="pres">
      <dgm:prSet presAssocID="{44DF0C6F-73C9-4053-BE89-C3B3D6D6E076}" presName="vertOne" presStyleCnt="0"/>
      <dgm:spPr/>
      <dgm:t>
        <a:bodyPr/>
        <a:lstStyle/>
        <a:p>
          <a:endParaRPr lang="en-US"/>
        </a:p>
      </dgm:t>
    </dgm:pt>
    <dgm:pt modelId="{619D4BEC-1724-4421-AB8B-899F02AEEFEC}" type="pres">
      <dgm:prSet presAssocID="{44DF0C6F-73C9-4053-BE89-C3B3D6D6E076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CA45B-F647-48F3-B88B-0D5B44E6E57C}" type="pres">
      <dgm:prSet presAssocID="{44DF0C6F-73C9-4053-BE89-C3B3D6D6E076}" presName="parTransOne" presStyleCnt="0"/>
      <dgm:spPr/>
      <dgm:t>
        <a:bodyPr/>
        <a:lstStyle/>
        <a:p>
          <a:endParaRPr lang="en-US"/>
        </a:p>
      </dgm:t>
    </dgm:pt>
    <dgm:pt modelId="{E993E019-6562-4EA7-85ED-AA961809A6CB}" type="pres">
      <dgm:prSet presAssocID="{44DF0C6F-73C9-4053-BE89-C3B3D6D6E076}" presName="horzOne" presStyleCnt="0"/>
      <dgm:spPr/>
      <dgm:t>
        <a:bodyPr/>
        <a:lstStyle/>
        <a:p>
          <a:endParaRPr lang="en-US"/>
        </a:p>
      </dgm:t>
    </dgm:pt>
    <dgm:pt modelId="{79C384EE-6168-4110-8AB0-80F1D2F4C836}" type="pres">
      <dgm:prSet presAssocID="{54C41A96-0E74-4245-A63B-DEF8CEF10E8C}" presName="vertTwo" presStyleCnt="0"/>
      <dgm:spPr/>
      <dgm:t>
        <a:bodyPr/>
        <a:lstStyle/>
        <a:p>
          <a:endParaRPr lang="en-US"/>
        </a:p>
      </dgm:t>
    </dgm:pt>
    <dgm:pt modelId="{FC0F92A2-6220-406A-9DAD-34126D451157}" type="pres">
      <dgm:prSet presAssocID="{54C41A96-0E74-4245-A63B-DEF8CEF10E8C}" presName="txTwo" presStyleLbl="node2" presStyleIdx="0" presStyleCnt="3" custLinFactNeighborX="-1452" custLinFactNeighborY="1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3ED02E-6C7B-4D56-9FDC-D821D1E40131}" type="pres">
      <dgm:prSet presAssocID="{54C41A96-0E74-4245-A63B-DEF8CEF10E8C}" presName="horzTwo" presStyleCnt="0"/>
      <dgm:spPr/>
      <dgm:t>
        <a:bodyPr/>
        <a:lstStyle/>
        <a:p>
          <a:endParaRPr lang="en-US"/>
        </a:p>
      </dgm:t>
    </dgm:pt>
    <dgm:pt modelId="{D1679021-307E-481E-82BD-277625076E4C}" type="pres">
      <dgm:prSet presAssocID="{84B75E28-8564-4A86-A73D-1FD1A6EC2880}" presName="sibSpaceOne" presStyleCnt="0"/>
      <dgm:spPr/>
      <dgm:t>
        <a:bodyPr/>
        <a:lstStyle/>
        <a:p>
          <a:endParaRPr lang="en-US"/>
        </a:p>
      </dgm:t>
    </dgm:pt>
    <dgm:pt modelId="{56389111-8C65-49D8-A51A-8811CC6CB6F4}" type="pres">
      <dgm:prSet presAssocID="{A5F52329-184E-47A7-9058-0B6239D52F48}" presName="vertOne" presStyleCnt="0"/>
      <dgm:spPr/>
      <dgm:t>
        <a:bodyPr/>
        <a:lstStyle/>
        <a:p>
          <a:endParaRPr lang="en-US"/>
        </a:p>
      </dgm:t>
    </dgm:pt>
    <dgm:pt modelId="{EAEE33BB-9B87-454A-AA94-29BF13615A35}" type="pres">
      <dgm:prSet presAssocID="{A5F52329-184E-47A7-9058-0B6239D52F4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6AD1D4-56B0-407C-9FD5-9FC2168E59F0}" type="pres">
      <dgm:prSet presAssocID="{A5F52329-184E-47A7-9058-0B6239D52F48}" presName="parTransOne" presStyleCnt="0"/>
      <dgm:spPr/>
      <dgm:t>
        <a:bodyPr/>
        <a:lstStyle/>
        <a:p>
          <a:endParaRPr lang="en-US"/>
        </a:p>
      </dgm:t>
    </dgm:pt>
    <dgm:pt modelId="{10AA36F0-DE1D-4167-92F5-4516B5D755EB}" type="pres">
      <dgm:prSet presAssocID="{A5F52329-184E-47A7-9058-0B6239D52F48}" presName="horzOne" presStyleCnt="0"/>
      <dgm:spPr/>
      <dgm:t>
        <a:bodyPr/>
        <a:lstStyle/>
        <a:p>
          <a:endParaRPr lang="en-US"/>
        </a:p>
      </dgm:t>
    </dgm:pt>
    <dgm:pt modelId="{0E235589-11E6-491A-AACE-B8DAE43956B2}" type="pres">
      <dgm:prSet presAssocID="{C773C5D2-C6E2-429C-A018-4119FACD391A}" presName="vertTwo" presStyleCnt="0"/>
      <dgm:spPr/>
      <dgm:t>
        <a:bodyPr/>
        <a:lstStyle/>
        <a:p>
          <a:endParaRPr lang="en-US"/>
        </a:p>
      </dgm:t>
    </dgm:pt>
    <dgm:pt modelId="{9F8CAA41-CAA9-47E6-BA74-A047ECBDA7D6}" type="pres">
      <dgm:prSet presAssocID="{C773C5D2-C6E2-429C-A018-4119FACD391A}" presName="txTwo" presStyleLbl="node2" presStyleIdx="1" presStyleCnt="3" custScaleX="1076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4B9CB-1283-4BD4-8CFF-96755584ED06}" type="pres">
      <dgm:prSet presAssocID="{C773C5D2-C6E2-429C-A018-4119FACD391A}" presName="horzTwo" presStyleCnt="0"/>
      <dgm:spPr/>
      <dgm:t>
        <a:bodyPr/>
        <a:lstStyle/>
        <a:p>
          <a:endParaRPr lang="en-US"/>
        </a:p>
      </dgm:t>
    </dgm:pt>
    <dgm:pt modelId="{F2FE7175-AD6B-4027-97E8-9EA664235BAD}" type="pres">
      <dgm:prSet presAssocID="{4D3CC3FF-221D-4275-8940-9B60B30E6343}" presName="sibSpaceOne" presStyleCnt="0"/>
      <dgm:spPr/>
      <dgm:t>
        <a:bodyPr/>
        <a:lstStyle/>
        <a:p>
          <a:endParaRPr lang="en-US"/>
        </a:p>
      </dgm:t>
    </dgm:pt>
    <dgm:pt modelId="{A50343F3-E946-4742-B94A-A576BE363DB6}" type="pres">
      <dgm:prSet presAssocID="{BCB47EC9-58B5-449F-9AF4-0C2B42D265E3}" presName="vertOne" presStyleCnt="0"/>
      <dgm:spPr/>
      <dgm:t>
        <a:bodyPr/>
        <a:lstStyle/>
        <a:p>
          <a:endParaRPr lang="en-US"/>
        </a:p>
      </dgm:t>
    </dgm:pt>
    <dgm:pt modelId="{2E6EBAC7-CD51-4D49-83ED-CDF7D4DEBFD2}" type="pres">
      <dgm:prSet presAssocID="{BCB47EC9-58B5-449F-9AF4-0C2B42D265E3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9998AE-6E3B-4C9D-AB30-70570092AAB4}" type="pres">
      <dgm:prSet presAssocID="{BCB47EC9-58B5-449F-9AF4-0C2B42D265E3}" presName="parTransOne" presStyleCnt="0"/>
      <dgm:spPr/>
      <dgm:t>
        <a:bodyPr/>
        <a:lstStyle/>
        <a:p>
          <a:endParaRPr lang="en-US"/>
        </a:p>
      </dgm:t>
    </dgm:pt>
    <dgm:pt modelId="{2A3661AE-6222-40E8-BA0F-946C607BA50D}" type="pres">
      <dgm:prSet presAssocID="{BCB47EC9-58B5-449F-9AF4-0C2B42D265E3}" presName="horzOne" presStyleCnt="0"/>
      <dgm:spPr/>
      <dgm:t>
        <a:bodyPr/>
        <a:lstStyle/>
        <a:p>
          <a:endParaRPr lang="en-US"/>
        </a:p>
      </dgm:t>
    </dgm:pt>
    <dgm:pt modelId="{755C4CF7-70BA-4A08-91A3-24CFD292C55F}" type="pres">
      <dgm:prSet presAssocID="{F090C04D-B6A4-4270-A678-85652723A01D}" presName="vertTwo" presStyleCnt="0"/>
      <dgm:spPr/>
      <dgm:t>
        <a:bodyPr/>
        <a:lstStyle/>
        <a:p>
          <a:endParaRPr lang="en-US"/>
        </a:p>
      </dgm:t>
    </dgm:pt>
    <dgm:pt modelId="{5219DBCF-8B28-467B-A5B5-A474333E1D17}" type="pres">
      <dgm:prSet presAssocID="{F090C04D-B6A4-4270-A678-85652723A01D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0A1318-6DB5-4FA7-9CFD-DED4D8F7BA91}" type="pres">
      <dgm:prSet presAssocID="{F090C04D-B6A4-4270-A678-85652723A01D}" presName="horzTwo" presStyleCnt="0"/>
      <dgm:spPr/>
      <dgm:t>
        <a:bodyPr/>
        <a:lstStyle/>
        <a:p>
          <a:endParaRPr lang="en-US"/>
        </a:p>
      </dgm:t>
    </dgm:pt>
  </dgm:ptLst>
  <dgm:cxnLst>
    <dgm:cxn modelId="{FCA9BA79-BB3B-4C0A-AB71-0A89C7011714}" type="presOf" srcId="{A5F52329-184E-47A7-9058-0B6239D52F48}" destId="{EAEE33BB-9B87-454A-AA94-29BF13615A35}" srcOrd="0" destOrd="0" presId="urn:microsoft.com/office/officeart/2005/8/layout/architecture"/>
    <dgm:cxn modelId="{33370FDD-11AA-47C4-BAC2-30C759E2491E}" srcId="{CF4FFAB7-F044-4B5E-9637-3551596187B2}" destId="{BCB47EC9-58B5-449F-9AF4-0C2B42D265E3}" srcOrd="2" destOrd="0" parTransId="{F0184007-5F62-4DAC-A46F-7EB4881FBEE9}" sibTransId="{9C0EFA24-E4F0-4C70-9379-343824C326B1}"/>
    <dgm:cxn modelId="{BEB93E5C-DE2B-4FA8-B42C-C822A8D54062}" type="presOf" srcId="{BCB47EC9-58B5-449F-9AF4-0C2B42D265E3}" destId="{2E6EBAC7-CD51-4D49-83ED-CDF7D4DEBFD2}" srcOrd="0" destOrd="0" presId="urn:microsoft.com/office/officeart/2005/8/layout/architecture"/>
    <dgm:cxn modelId="{67608069-2D14-42A2-9E48-41DF22872286}" srcId="{A5F52329-184E-47A7-9058-0B6239D52F48}" destId="{C773C5D2-C6E2-429C-A018-4119FACD391A}" srcOrd="0" destOrd="0" parTransId="{1E60D463-12EF-4A24-A52B-723F86D73BB4}" sibTransId="{9B1FA4FB-0783-44C6-A09B-E3CE133121C1}"/>
    <dgm:cxn modelId="{08EB51D1-E753-4EB4-953B-1C22687D01C4}" srcId="{BCB47EC9-58B5-449F-9AF4-0C2B42D265E3}" destId="{F090C04D-B6A4-4270-A678-85652723A01D}" srcOrd="0" destOrd="0" parTransId="{3E58235F-6FDC-48D5-AEBD-6C6A4A44F438}" sibTransId="{E40785E3-92F2-4AE0-9CA1-E98F1771BEB5}"/>
    <dgm:cxn modelId="{B986E4AF-42CA-4673-91A0-27D32449CC0D}" type="presOf" srcId="{54C41A96-0E74-4245-A63B-DEF8CEF10E8C}" destId="{FC0F92A2-6220-406A-9DAD-34126D451157}" srcOrd="0" destOrd="0" presId="urn:microsoft.com/office/officeart/2005/8/layout/architecture"/>
    <dgm:cxn modelId="{E097BBD2-96BE-4D5D-916F-419EBA1E3710}" srcId="{CF4FFAB7-F044-4B5E-9637-3551596187B2}" destId="{44DF0C6F-73C9-4053-BE89-C3B3D6D6E076}" srcOrd="0" destOrd="0" parTransId="{12402C41-F5D6-40CD-9376-B4EA755BC66F}" sibTransId="{84B75E28-8564-4A86-A73D-1FD1A6EC2880}"/>
    <dgm:cxn modelId="{5C7EBE25-3070-4F01-BF2C-F72A7A2E6343}" srcId="{CF4FFAB7-F044-4B5E-9637-3551596187B2}" destId="{A5F52329-184E-47A7-9058-0B6239D52F48}" srcOrd="1" destOrd="0" parTransId="{511253B8-C498-423D-B07A-DD9AC9840A1D}" sibTransId="{4D3CC3FF-221D-4275-8940-9B60B30E6343}"/>
    <dgm:cxn modelId="{4248CEA4-E351-4135-B69E-3E60BC94C78E}" type="presOf" srcId="{F090C04D-B6A4-4270-A678-85652723A01D}" destId="{5219DBCF-8B28-467B-A5B5-A474333E1D17}" srcOrd="0" destOrd="0" presId="urn:microsoft.com/office/officeart/2005/8/layout/architecture"/>
    <dgm:cxn modelId="{BA7E9ED3-5784-4D78-88F9-15ADCFAC409B}" type="presOf" srcId="{CF4FFAB7-F044-4B5E-9637-3551596187B2}" destId="{DD6BF3E5-5A07-4768-98E3-27F42BB99345}" srcOrd="0" destOrd="0" presId="urn:microsoft.com/office/officeart/2005/8/layout/architecture"/>
    <dgm:cxn modelId="{477E3F5B-B822-4EC8-A7C8-EF14AAA034FA}" type="presOf" srcId="{44DF0C6F-73C9-4053-BE89-C3B3D6D6E076}" destId="{619D4BEC-1724-4421-AB8B-899F02AEEFEC}" srcOrd="0" destOrd="0" presId="urn:microsoft.com/office/officeart/2005/8/layout/architecture"/>
    <dgm:cxn modelId="{18283A35-1C42-4F19-9E88-91F8FF6D5236}" type="presOf" srcId="{C773C5D2-C6E2-429C-A018-4119FACD391A}" destId="{9F8CAA41-CAA9-47E6-BA74-A047ECBDA7D6}" srcOrd="0" destOrd="0" presId="urn:microsoft.com/office/officeart/2005/8/layout/architecture"/>
    <dgm:cxn modelId="{B1CA94AA-33F1-4CDC-BA3F-D7130275E7A5}" srcId="{44DF0C6F-73C9-4053-BE89-C3B3D6D6E076}" destId="{54C41A96-0E74-4245-A63B-DEF8CEF10E8C}" srcOrd="0" destOrd="0" parTransId="{09847F09-964A-435A-A208-ED056E1D5654}" sibTransId="{A4F7F3E5-7864-4B79-9DBE-6CB02930B5AE}"/>
    <dgm:cxn modelId="{7263C504-4C92-473F-979F-6029F934F6D4}" type="presParOf" srcId="{DD6BF3E5-5A07-4768-98E3-27F42BB99345}" destId="{283FEB9F-8473-4CFC-8013-540C5875E064}" srcOrd="0" destOrd="0" presId="urn:microsoft.com/office/officeart/2005/8/layout/architecture"/>
    <dgm:cxn modelId="{89B9D205-8261-4921-9BD9-C10F794698FF}" type="presParOf" srcId="{283FEB9F-8473-4CFC-8013-540C5875E064}" destId="{619D4BEC-1724-4421-AB8B-899F02AEEFEC}" srcOrd="0" destOrd="0" presId="urn:microsoft.com/office/officeart/2005/8/layout/architecture"/>
    <dgm:cxn modelId="{065AB0BD-BC7C-4090-B7BE-2059EB566C34}" type="presParOf" srcId="{283FEB9F-8473-4CFC-8013-540C5875E064}" destId="{9D4CA45B-F647-48F3-B88B-0D5B44E6E57C}" srcOrd="1" destOrd="0" presId="urn:microsoft.com/office/officeart/2005/8/layout/architecture"/>
    <dgm:cxn modelId="{45E373F9-CF75-4FD6-81BB-344014F555F5}" type="presParOf" srcId="{283FEB9F-8473-4CFC-8013-540C5875E064}" destId="{E993E019-6562-4EA7-85ED-AA961809A6CB}" srcOrd="2" destOrd="0" presId="urn:microsoft.com/office/officeart/2005/8/layout/architecture"/>
    <dgm:cxn modelId="{C8AB2D05-63A1-4607-9DB3-35A8C28DD4D2}" type="presParOf" srcId="{E993E019-6562-4EA7-85ED-AA961809A6CB}" destId="{79C384EE-6168-4110-8AB0-80F1D2F4C836}" srcOrd="0" destOrd="0" presId="urn:microsoft.com/office/officeart/2005/8/layout/architecture"/>
    <dgm:cxn modelId="{3AE032E6-854F-4C6C-BF5E-8E66ED6ACFFD}" type="presParOf" srcId="{79C384EE-6168-4110-8AB0-80F1D2F4C836}" destId="{FC0F92A2-6220-406A-9DAD-34126D451157}" srcOrd="0" destOrd="0" presId="urn:microsoft.com/office/officeart/2005/8/layout/architecture"/>
    <dgm:cxn modelId="{EA3D4E1A-4C2C-4216-8D27-3D098BE0AC8F}" type="presParOf" srcId="{79C384EE-6168-4110-8AB0-80F1D2F4C836}" destId="{E43ED02E-6C7B-4D56-9FDC-D821D1E40131}" srcOrd="1" destOrd="0" presId="urn:microsoft.com/office/officeart/2005/8/layout/architecture"/>
    <dgm:cxn modelId="{A3D5CBAA-E3E8-4B3F-A152-79B4736481FB}" type="presParOf" srcId="{DD6BF3E5-5A07-4768-98E3-27F42BB99345}" destId="{D1679021-307E-481E-82BD-277625076E4C}" srcOrd="1" destOrd="0" presId="urn:microsoft.com/office/officeart/2005/8/layout/architecture"/>
    <dgm:cxn modelId="{7216A395-A097-41E1-A10B-88ED28D4AB26}" type="presParOf" srcId="{DD6BF3E5-5A07-4768-98E3-27F42BB99345}" destId="{56389111-8C65-49D8-A51A-8811CC6CB6F4}" srcOrd="2" destOrd="0" presId="urn:microsoft.com/office/officeart/2005/8/layout/architecture"/>
    <dgm:cxn modelId="{AE9683DA-A7D0-4C04-846C-63A4CEEFA096}" type="presParOf" srcId="{56389111-8C65-49D8-A51A-8811CC6CB6F4}" destId="{EAEE33BB-9B87-454A-AA94-29BF13615A35}" srcOrd="0" destOrd="0" presId="urn:microsoft.com/office/officeart/2005/8/layout/architecture"/>
    <dgm:cxn modelId="{371A1207-3F1B-454D-8AC7-036233DB8204}" type="presParOf" srcId="{56389111-8C65-49D8-A51A-8811CC6CB6F4}" destId="{A56AD1D4-56B0-407C-9FD5-9FC2168E59F0}" srcOrd="1" destOrd="0" presId="urn:microsoft.com/office/officeart/2005/8/layout/architecture"/>
    <dgm:cxn modelId="{C6FC0000-2707-43B8-ADE4-BA77C6F49112}" type="presParOf" srcId="{56389111-8C65-49D8-A51A-8811CC6CB6F4}" destId="{10AA36F0-DE1D-4167-92F5-4516B5D755EB}" srcOrd="2" destOrd="0" presId="urn:microsoft.com/office/officeart/2005/8/layout/architecture"/>
    <dgm:cxn modelId="{0470F46F-5891-4FDF-9CD8-2EC1F7916D8E}" type="presParOf" srcId="{10AA36F0-DE1D-4167-92F5-4516B5D755EB}" destId="{0E235589-11E6-491A-AACE-B8DAE43956B2}" srcOrd="0" destOrd="0" presId="urn:microsoft.com/office/officeart/2005/8/layout/architecture"/>
    <dgm:cxn modelId="{6DC65756-A9CD-4F0F-A477-6D14EF863E70}" type="presParOf" srcId="{0E235589-11E6-491A-AACE-B8DAE43956B2}" destId="{9F8CAA41-CAA9-47E6-BA74-A047ECBDA7D6}" srcOrd="0" destOrd="0" presId="urn:microsoft.com/office/officeart/2005/8/layout/architecture"/>
    <dgm:cxn modelId="{EBBE49B9-980C-4212-9A3C-C8C0E7C09321}" type="presParOf" srcId="{0E235589-11E6-491A-AACE-B8DAE43956B2}" destId="{DEC4B9CB-1283-4BD4-8CFF-96755584ED06}" srcOrd="1" destOrd="0" presId="urn:microsoft.com/office/officeart/2005/8/layout/architecture"/>
    <dgm:cxn modelId="{5B801C63-BBE1-4638-A6FA-E74425032246}" type="presParOf" srcId="{DD6BF3E5-5A07-4768-98E3-27F42BB99345}" destId="{F2FE7175-AD6B-4027-97E8-9EA664235BAD}" srcOrd="3" destOrd="0" presId="urn:microsoft.com/office/officeart/2005/8/layout/architecture"/>
    <dgm:cxn modelId="{DA04EBFA-1222-4F6E-97BA-B1577A7F4154}" type="presParOf" srcId="{DD6BF3E5-5A07-4768-98E3-27F42BB99345}" destId="{A50343F3-E946-4742-B94A-A576BE363DB6}" srcOrd="4" destOrd="0" presId="urn:microsoft.com/office/officeart/2005/8/layout/architecture"/>
    <dgm:cxn modelId="{913C3DB3-F329-4836-89EF-6CD05CF51036}" type="presParOf" srcId="{A50343F3-E946-4742-B94A-A576BE363DB6}" destId="{2E6EBAC7-CD51-4D49-83ED-CDF7D4DEBFD2}" srcOrd="0" destOrd="0" presId="urn:microsoft.com/office/officeart/2005/8/layout/architecture"/>
    <dgm:cxn modelId="{80727DE1-010C-42BD-A3FA-29E81FFDEA3D}" type="presParOf" srcId="{A50343F3-E946-4742-B94A-A576BE363DB6}" destId="{489998AE-6E3B-4C9D-AB30-70570092AAB4}" srcOrd="1" destOrd="0" presId="urn:microsoft.com/office/officeart/2005/8/layout/architecture"/>
    <dgm:cxn modelId="{A3DBAB76-5D06-4A47-8394-BB6FF8791BD1}" type="presParOf" srcId="{A50343F3-E946-4742-B94A-A576BE363DB6}" destId="{2A3661AE-6222-40E8-BA0F-946C607BA50D}" srcOrd="2" destOrd="0" presId="urn:microsoft.com/office/officeart/2005/8/layout/architecture"/>
    <dgm:cxn modelId="{14BEB648-CCC7-4F23-99F1-E74B8981B098}" type="presParOf" srcId="{2A3661AE-6222-40E8-BA0F-946C607BA50D}" destId="{755C4CF7-70BA-4A08-91A3-24CFD292C55F}" srcOrd="0" destOrd="0" presId="urn:microsoft.com/office/officeart/2005/8/layout/architecture"/>
    <dgm:cxn modelId="{35FC460B-4A6A-46DD-8366-11159C421F46}" type="presParOf" srcId="{755C4CF7-70BA-4A08-91A3-24CFD292C55F}" destId="{5219DBCF-8B28-467B-A5B5-A474333E1D17}" srcOrd="0" destOrd="0" presId="urn:microsoft.com/office/officeart/2005/8/layout/architecture"/>
    <dgm:cxn modelId="{66E0FD95-83E1-411F-A62D-D344CA19FA4E}" type="presParOf" srcId="{755C4CF7-70BA-4A08-91A3-24CFD292C55F}" destId="{C00A1318-6DB5-4FA7-9CFD-DED4D8F7BA9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64D15A-4EEC-432C-A4FC-3EEDF7287C2C}" type="doc">
      <dgm:prSet loTypeId="urn:microsoft.com/office/officeart/2005/8/layout/hProcess9" loCatId="process" qsTypeId="urn:microsoft.com/office/officeart/2005/8/quickstyle/3d1" qsCatId="3D" csTypeId="urn:microsoft.com/office/officeart/2005/8/colors/accent2_3" csCatId="accent2" phldr="1"/>
      <dgm:spPr/>
    </dgm:pt>
    <dgm:pt modelId="{0AA03D15-04B8-4B5E-ADEC-860B3668F125}">
      <dgm:prSet phldrT="[Text]"/>
      <dgm:spPr/>
      <dgm:t>
        <a:bodyPr/>
        <a:lstStyle/>
        <a:p>
          <a:r>
            <a:rPr lang="en-CA" dirty="0" smtClean="0"/>
            <a:t>Intake</a:t>
          </a:r>
          <a:endParaRPr lang="en-US" dirty="0"/>
        </a:p>
      </dgm:t>
    </dgm:pt>
    <dgm:pt modelId="{080DE0CF-85D8-4AAF-81B0-F777DE849BA0}" type="parTrans" cxnId="{0DB94852-CBAE-4A53-A64C-98BCC703F59B}">
      <dgm:prSet/>
      <dgm:spPr/>
      <dgm:t>
        <a:bodyPr/>
        <a:lstStyle/>
        <a:p>
          <a:endParaRPr lang="en-US"/>
        </a:p>
      </dgm:t>
    </dgm:pt>
    <dgm:pt modelId="{2F82CC43-85C9-4DEE-8E10-0FBC6C7174EC}" type="sibTrans" cxnId="{0DB94852-CBAE-4A53-A64C-98BCC703F59B}">
      <dgm:prSet/>
      <dgm:spPr/>
      <dgm:t>
        <a:bodyPr/>
        <a:lstStyle/>
        <a:p>
          <a:endParaRPr lang="en-US"/>
        </a:p>
      </dgm:t>
    </dgm:pt>
    <dgm:pt modelId="{63023294-8BFA-4ECC-842B-62951C05B5A8}">
      <dgm:prSet phldrT="[Text]"/>
      <dgm:spPr/>
      <dgm:t>
        <a:bodyPr/>
        <a:lstStyle/>
        <a:p>
          <a:r>
            <a:rPr lang="en-CA" dirty="0" smtClean="0"/>
            <a:t>Formal Assessment</a:t>
          </a:r>
          <a:endParaRPr lang="en-US" dirty="0"/>
        </a:p>
      </dgm:t>
    </dgm:pt>
    <dgm:pt modelId="{6C20BB91-41E0-4A09-94AE-57E43266AE3B}" type="parTrans" cxnId="{3E0277D2-6003-44F4-A6D3-4ADA081AFA96}">
      <dgm:prSet/>
      <dgm:spPr/>
      <dgm:t>
        <a:bodyPr/>
        <a:lstStyle/>
        <a:p>
          <a:endParaRPr lang="en-US"/>
        </a:p>
      </dgm:t>
    </dgm:pt>
    <dgm:pt modelId="{822DD8D7-6BC5-42C0-9820-862D76D2A383}" type="sibTrans" cxnId="{3E0277D2-6003-44F4-A6D3-4ADA081AFA96}">
      <dgm:prSet/>
      <dgm:spPr/>
      <dgm:t>
        <a:bodyPr/>
        <a:lstStyle/>
        <a:p>
          <a:endParaRPr lang="en-US"/>
        </a:p>
      </dgm:t>
    </dgm:pt>
    <dgm:pt modelId="{630E6471-D332-454B-8739-54AF83D3F694}">
      <dgm:prSet phldrT="[Text]"/>
      <dgm:spPr/>
      <dgm:t>
        <a:bodyPr/>
        <a:lstStyle/>
        <a:p>
          <a:r>
            <a:rPr lang="en-CA" dirty="0" smtClean="0"/>
            <a:t>Communicating results</a:t>
          </a:r>
          <a:endParaRPr lang="en-US" dirty="0"/>
        </a:p>
      </dgm:t>
    </dgm:pt>
    <dgm:pt modelId="{78AD5A67-5A89-489D-A9E2-1D210EA7AEBB}" type="parTrans" cxnId="{8DD862D7-B4A1-47BC-BFC1-5B4372CDCBB7}">
      <dgm:prSet/>
      <dgm:spPr/>
      <dgm:t>
        <a:bodyPr/>
        <a:lstStyle/>
        <a:p>
          <a:endParaRPr lang="en-US"/>
        </a:p>
      </dgm:t>
    </dgm:pt>
    <dgm:pt modelId="{E8C61FAA-01C6-4C9A-9E4B-508DFE5B64B8}" type="sibTrans" cxnId="{8DD862D7-B4A1-47BC-BFC1-5B4372CDCBB7}">
      <dgm:prSet/>
      <dgm:spPr/>
      <dgm:t>
        <a:bodyPr/>
        <a:lstStyle/>
        <a:p>
          <a:endParaRPr lang="en-US"/>
        </a:p>
      </dgm:t>
    </dgm:pt>
    <dgm:pt modelId="{AED192AF-0CF8-4C02-9E43-98E62BD10B1F}" type="pres">
      <dgm:prSet presAssocID="{9664D15A-4EEC-432C-A4FC-3EEDF7287C2C}" presName="CompostProcess" presStyleCnt="0">
        <dgm:presLayoutVars>
          <dgm:dir/>
          <dgm:resizeHandles val="exact"/>
        </dgm:presLayoutVars>
      </dgm:prSet>
      <dgm:spPr/>
    </dgm:pt>
    <dgm:pt modelId="{8787C1D8-C6D3-483A-A0EB-03F03FF6537B}" type="pres">
      <dgm:prSet presAssocID="{9664D15A-4EEC-432C-A4FC-3EEDF7287C2C}" presName="arrow" presStyleLbl="bgShp" presStyleIdx="0" presStyleCnt="1"/>
      <dgm:spPr/>
    </dgm:pt>
    <dgm:pt modelId="{0304F02C-4891-4856-BD34-0C9B60F3C548}" type="pres">
      <dgm:prSet presAssocID="{9664D15A-4EEC-432C-A4FC-3EEDF7287C2C}" presName="linearProcess" presStyleCnt="0"/>
      <dgm:spPr/>
    </dgm:pt>
    <dgm:pt modelId="{D351A06E-B693-4D2C-8D1C-BAB18208CF79}" type="pres">
      <dgm:prSet presAssocID="{0AA03D15-04B8-4B5E-ADEC-860B3668F1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01BC1-318A-47E4-97B9-43C38F7E7D84}" type="pres">
      <dgm:prSet presAssocID="{2F82CC43-85C9-4DEE-8E10-0FBC6C7174EC}" presName="sibTrans" presStyleCnt="0"/>
      <dgm:spPr/>
    </dgm:pt>
    <dgm:pt modelId="{E7921515-0CF6-453E-B15D-05AF7C2AA394}" type="pres">
      <dgm:prSet presAssocID="{63023294-8BFA-4ECC-842B-62951C05B5A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3B15F-1BED-4359-BB1C-E9159AF051BC}" type="pres">
      <dgm:prSet presAssocID="{822DD8D7-6BC5-42C0-9820-862D76D2A383}" presName="sibTrans" presStyleCnt="0"/>
      <dgm:spPr/>
    </dgm:pt>
    <dgm:pt modelId="{D07C57E0-6F23-4393-98A7-E35FA69723C7}" type="pres">
      <dgm:prSet presAssocID="{630E6471-D332-454B-8739-54AF83D3F69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277D2-6003-44F4-A6D3-4ADA081AFA96}" srcId="{9664D15A-4EEC-432C-A4FC-3EEDF7287C2C}" destId="{63023294-8BFA-4ECC-842B-62951C05B5A8}" srcOrd="1" destOrd="0" parTransId="{6C20BB91-41E0-4A09-94AE-57E43266AE3B}" sibTransId="{822DD8D7-6BC5-42C0-9820-862D76D2A383}"/>
    <dgm:cxn modelId="{3335A7F1-94C1-4A57-A863-E92AE7340034}" type="presOf" srcId="{9664D15A-4EEC-432C-A4FC-3EEDF7287C2C}" destId="{AED192AF-0CF8-4C02-9E43-98E62BD10B1F}" srcOrd="0" destOrd="0" presId="urn:microsoft.com/office/officeart/2005/8/layout/hProcess9"/>
    <dgm:cxn modelId="{8DD862D7-B4A1-47BC-BFC1-5B4372CDCBB7}" srcId="{9664D15A-4EEC-432C-A4FC-3EEDF7287C2C}" destId="{630E6471-D332-454B-8739-54AF83D3F694}" srcOrd="2" destOrd="0" parTransId="{78AD5A67-5A89-489D-A9E2-1D210EA7AEBB}" sibTransId="{E8C61FAA-01C6-4C9A-9E4B-508DFE5B64B8}"/>
    <dgm:cxn modelId="{0DB94852-CBAE-4A53-A64C-98BCC703F59B}" srcId="{9664D15A-4EEC-432C-A4FC-3EEDF7287C2C}" destId="{0AA03D15-04B8-4B5E-ADEC-860B3668F125}" srcOrd="0" destOrd="0" parTransId="{080DE0CF-85D8-4AAF-81B0-F777DE849BA0}" sibTransId="{2F82CC43-85C9-4DEE-8E10-0FBC6C7174EC}"/>
    <dgm:cxn modelId="{C9A72688-A01B-4E45-A6F6-715435E4D245}" type="presOf" srcId="{630E6471-D332-454B-8739-54AF83D3F694}" destId="{D07C57E0-6F23-4393-98A7-E35FA69723C7}" srcOrd="0" destOrd="0" presId="urn:microsoft.com/office/officeart/2005/8/layout/hProcess9"/>
    <dgm:cxn modelId="{AE87F121-580F-4FCA-8611-A9CFFAD67F83}" type="presOf" srcId="{0AA03D15-04B8-4B5E-ADEC-860B3668F125}" destId="{D351A06E-B693-4D2C-8D1C-BAB18208CF79}" srcOrd="0" destOrd="0" presId="urn:microsoft.com/office/officeart/2005/8/layout/hProcess9"/>
    <dgm:cxn modelId="{95F695F2-35E8-413F-8F80-6E390647705A}" type="presOf" srcId="{63023294-8BFA-4ECC-842B-62951C05B5A8}" destId="{E7921515-0CF6-453E-B15D-05AF7C2AA394}" srcOrd="0" destOrd="0" presId="urn:microsoft.com/office/officeart/2005/8/layout/hProcess9"/>
    <dgm:cxn modelId="{9E4F79F2-CF2F-4BE0-B8A4-18731DAB4560}" type="presParOf" srcId="{AED192AF-0CF8-4C02-9E43-98E62BD10B1F}" destId="{8787C1D8-C6D3-483A-A0EB-03F03FF6537B}" srcOrd="0" destOrd="0" presId="urn:microsoft.com/office/officeart/2005/8/layout/hProcess9"/>
    <dgm:cxn modelId="{68D5152A-5C0C-478B-BE88-7FEE943BBA2B}" type="presParOf" srcId="{AED192AF-0CF8-4C02-9E43-98E62BD10B1F}" destId="{0304F02C-4891-4856-BD34-0C9B60F3C548}" srcOrd="1" destOrd="0" presId="urn:microsoft.com/office/officeart/2005/8/layout/hProcess9"/>
    <dgm:cxn modelId="{2FA6C0F1-7005-40B7-9250-4AB6044C8EFD}" type="presParOf" srcId="{0304F02C-4891-4856-BD34-0C9B60F3C548}" destId="{D351A06E-B693-4D2C-8D1C-BAB18208CF79}" srcOrd="0" destOrd="0" presId="urn:microsoft.com/office/officeart/2005/8/layout/hProcess9"/>
    <dgm:cxn modelId="{37003454-5BC9-4800-A7F9-509DB17CA230}" type="presParOf" srcId="{0304F02C-4891-4856-BD34-0C9B60F3C548}" destId="{B0701BC1-318A-47E4-97B9-43C38F7E7D84}" srcOrd="1" destOrd="0" presId="urn:microsoft.com/office/officeart/2005/8/layout/hProcess9"/>
    <dgm:cxn modelId="{26A48A65-96EF-4780-9750-A825D61E7131}" type="presParOf" srcId="{0304F02C-4891-4856-BD34-0C9B60F3C548}" destId="{E7921515-0CF6-453E-B15D-05AF7C2AA394}" srcOrd="2" destOrd="0" presId="urn:microsoft.com/office/officeart/2005/8/layout/hProcess9"/>
    <dgm:cxn modelId="{1D70C786-6DB4-4D10-8E6B-69A51CC1A60F}" type="presParOf" srcId="{0304F02C-4891-4856-BD34-0C9B60F3C548}" destId="{22D3B15F-1BED-4359-BB1C-E9159AF051BC}" srcOrd="3" destOrd="0" presId="urn:microsoft.com/office/officeart/2005/8/layout/hProcess9"/>
    <dgm:cxn modelId="{BB6CCC14-BD72-482F-B497-0AE342937183}" type="presParOf" srcId="{0304F02C-4891-4856-BD34-0C9B60F3C548}" destId="{D07C57E0-6F23-4393-98A7-E35FA69723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620431-42BD-4246-91F8-9DF20BCD2B77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B87E4B1-01F6-4227-9913-4B8C9BF34AE2}">
      <dgm:prSet phldrT="[Text]"/>
      <dgm:spPr/>
      <dgm:t>
        <a:bodyPr/>
        <a:lstStyle/>
        <a:p>
          <a:r>
            <a:rPr lang="en-CA" dirty="0"/>
            <a:t>Info re: process and questions</a:t>
          </a:r>
          <a:endParaRPr lang="en-US" dirty="0"/>
        </a:p>
      </dgm:t>
    </dgm:pt>
    <dgm:pt modelId="{E383667E-CA84-4714-8D3A-265C41615E47}" type="parTrans" cxnId="{1EE3FFEF-1D2F-490A-973E-B83C746D0D90}">
      <dgm:prSet/>
      <dgm:spPr/>
      <dgm:t>
        <a:bodyPr/>
        <a:lstStyle/>
        <a:p>
          <a:endParaRPr lang="en-US"/>
        </a:p>
      </dgm:t>
    </dgm:pt>
    <dgm:pt modelId="{93EC893B-DA54-4D54-923A-785307073291}" type="sibTrans" cxnId="{1EE3FFEF-1D2F-490A-973E-B83C746D0D90}">
      <dgm:prSet/>
      <dgm:spPr/>
      <dgm:t>
        <a:bodyPr/>
        <a:lstStyle/>
        <a:p>
          <a:endParaRPr lang="en-US"/>
        </a:p>
      </dgm:t>
    </dgm:pt>
    <dgm:pt modelId="{8400CB0E-DE3F-4EAE-BC89-B773CCC8E16A}">
      <dgm:prSet phldrT="[Text]"/>
      <dgm:spPr/>
      <dgm:t>
        <a:bodyPr/>
        <a:lstStyle/>
        <a:p>
          <a:r>
            <a:rPr lang="en-CA" dirty="0"/>
            <a:t>What to expect</a:t>
          </a:r>
          <a:endParaRPr lang="en-US" dirty="0"/>
        </a:p>
      </dgm:t>
    </dgm:pt>
    <dgm:pt modelId="{D9CA4EAF-0F7D-4F73-A5AF-BF6184DCF0D0}" type="parTrans" cxnId="{7C0F6499-D461-4565-87D0-0BDF473EF217}">
      <dgm:prSet/>
      <dgm:spPr/>
      <dgm:t>
        <a:bodyPr/>
        <a:lstStyle/>
        <a:p>
          <a:endParaRPr lang="en-US"/>
        </a:p>
      </dgm:t>
    </dgm:pt>
    <dgm:pt modelId="{2BF11A43-5CA1-46F0-B4EB-75A4CBBEDF3F}" type="sibTrans" cxnId="{7C0F6499-D461-4565-87D0-0BDF473EF217}">
      <dgm:prSet/>
      <dgm:spPr/>
      <dgm:t>
        <a:bodyPr/>
        <a:lstStyle/>
        <a:p>
          <a:endParaRPr lang="en-US"/>
        </a:p>
      </dgm:t>
    </dgm:pt>
    <dgm:pt modelId="{E29A60AA-C3FE-45F0-8A5F-07BA6F2BED6F}">
      <dgm:prSet phldrT="[Text]"/>
      <dgm:spPr/>
      <dgm:t>
        <a:bodyPr/>
        <a:lstStyle/>
        <a:p>
          <a:r>
            <a:rPr lang="en-CA" dirty="0"/>
            <a:t>Purpose of initial interview </a:t>
          </a:r>
          <a:endParaRPr lang="en-US" dirty="0"/>
        </a:p>
      </dgm:t>
    </dgm:pt>
    <dgm:pt modelId="{A96A54A4-0886-4BB7-ADA6-B0DB30F14ABD}" type="parTrans" cxnId="{DCFB2714-F17E-4735-801B-09F31AC1A9E1}">
      <dgm:prSet/>
      <dgm:spPr/>
      <dgm:t>
        <a:bodyPr/>
        <a:lstStyle/>
        <a:p>
          <a:endParaRPr lang="en-US"/>
        </a:p>
      </dgm:t>
    </dgm:pt>
    <dgm:pt modelId="{6EC3EA6A-AB50-44D9-891F-9D56BFBCD0A8}" type="sibTrans" cxnId="{DCFB2714-F17E-4735-801B-09F31AC1A9E1}">
      <dgm:prSet/>
      <dgm:spPr/>
      <dgm:t>
        <a:bodyPr/>
        <a:lstStyle/>
        <a:p>
          <a:endParaRPr lang="en-US"/>
        </a:p>
      </dgm:t>
    </dgm:pt>
    <dgm:pt modelId="{7A864DD1-2BEF-4C05-9278-98038EE3DBA7}">
      <dgm:prSet phldrT="[Text]"/>
      <dgm:spPr/>
      <dgm:t>
        <a:bodyPr/>
        <a:lstStyle/>
        <a:p>
          <a:r>
            <a:rPr lang="en-CA" dirty="0"/>
            <a:t>Goals and major concerns</a:t>
          </a:r>
          <a:endParaRPr lang="en-US" dirty="0"/>
        </a:p>
      </dgm:t>
    </dgm:pt>
    <dgm:pt modelId="{A3D30B99-3B62-4561-9F6B-621EE9A8CEA2}" type="parTrans" cxnId="{D35A9629-9219-44B8-8B0F-B83C02696A31}">
      <dgm:prSet/>
      <dgm:spPr/>
      <dgm:t>
        <a:bodyPr/>
        <a:lstStyle/>
        <a:p>
          <a:endParaRPr lang="en-US"/>
        </a:p>
      </dgm:t>
    </dgm:pt>
    <dgm:pt modelId="{3FBF206C-AC6D-41B5-93B1-7A01DD4F6598}" type="sibTrans" cxnId="{D35A9629-9219-44B8-8B0F-B83C02696A31}">
      <dgm:prSet/>
      <dgm:spPr/>
      <dgm:t>
        <a:bodyPr/>
        <a:lstStyle/>
        <a:p>
          <a:endParaRPr lang="en-US"/>
        </a:p>
      </dgm:t>
    </dgm:pt>
    <dgm:pt modelId="{630894BD-B902-43CB-8338-F175AFE64B00}">
      <dgm:prSet phldrT="[Text]"/>
      <dgm:spPr/>
      <dgm:t>
        <a:bodyPr/>
        <a:lstStyle/>
        <a:p>
          <a:r>
            <a:rPr lang="en-CA" dirty="0"/>
            <a:t>What is investigated (ongoing)</a:t>
          </a:r>
          <a:endParaRPr lang="en-US" dirty="0"/>
        </a:p>
      </dgm:t>
    </dgm:pt>
    <dgm:pt modelId="{B0BB2510-C8F5-4D7E-B542-C1E02BC6CBE4}" type="parTrans" cxnId="{88366965-D705-43E4-9A2B-F52099E8635A}">
      <dgm:prSet/>
      <dgm:spPr/>
      <dgm:t>
        <a:bodyPr/>
        <a:lstStyle/>
        <a:p>
          <a:endParaRPr lang="en-US"/>
        </a:p>
      </dgm:t>
    </dgm:pt>
    <dgm:pt modelId="{F12579D1-86D3-4A87-B5F8-5A9CEB58454A}" type="sibTrans" cxnId="{88366965-D705-43E4-9A2B-F52099E8635A}">
      <dgm:prSet/>
      <dgm:spPr/>
      <dgm:t>
        <a:bodyPr/>
        <a:lstStyle/>
        <a:p>
          <a:endParaRPr lang="en-US"/>
        </a:p>
      </dgm:t>
    </dgm:pt>
    <dgm:pt modelId="{4F6D8D06-133D-41A2-BF15-AD28601C0406}">
      <dgm:prSet phldrT="[Text]"/>
      <dgm:spPr/>
      <dgm:t>
        <a:bodyPr/>
        <a:lstStyle/>
        <a:p>
          <a:r>
            <a:rPr lang="en-CA" dirty="0"/>
            <a:t>What is used and how decisions are made</a:t>
          </a:r>
          <a:endParaRPr lang="en-US" dirty="0"/>
        </a:p>
      </dgm:t>
    </dgm:pt>
    <dgm:pt modelId="{D7AC454D-8B2C-428D-9071-16B1FC008508}" type="parTrans" cxnId="{C947AA96-5F22-4376-8D20-3F6E7264DE08}">
      <dgm:prSet/>
      <dgm:spPr/>
      <dgm:t>
        <a:bodyPr/>
        <a:lstStyle/>
        <a:p>
          <a:endParaRPr lang="en-US"/>
        </a:p>
      </dgm:t>
    </dgm:pt>
    <dgm:pt modelId="{2A0A071F-2413-4A3F-8645-E0B3A7F62F5E}" type="sibTrans" cxnId="{C947AA96-5F22-4376-8D20-3F6E7264DE08}">
      <dgm:prSet/>
      <dgm:spPr/>
      <dgm:t>
        <a:bodyPr/>
        <a:lstStyle/>
        <a:p>
          <a:endParaRPr lang="en-US"/>
        </a:p>
      </dgm:t>
    </dgm:pt>
    <dgm:pt modelId="{7C7FC9F9-7C62-4184-A274-EB75B2CB879B}">
      <dgm:prSet phldrT="[Text]"/>
      <dgm:spPr/>
      <dgm:t>
        <a:bodyPr/>
        <a:lstStyle/>
        <a:p>
          <a:r>
            <a:rPr lang="en-CA" dirty="0"/>
            <a:t>What they would like to learn</a:t>
          </a:r>
        </a:p>
      </dgm:t>
    </dgm:pt>
    <dgm:pt modelId="{2E342E1F-E03E-4D0E-925C-EE1BFC85A665}" type="parTrans" cxnId="{5B751007-D068-4EE8-9EF8-A9E1FA7435C2}">
      <dgm:prSet/>
      <dgm:spPr/>
      <dgm:t>
        <a:bodyPr/>
        <a:lstStyle/>
        <a:p>
          <a:endParaRPr lang="en-US"/>
        </a:p>
      </dgm:t>
    </dgm:pt>
    <dgm:pt modelId="{F71C4DA5-4347-40BD-AFAE-12D08D6F33BA}" type="sibTrans" cxnId="{5B751007-D068-4EE8-9EF8-A9E1FA7435C2}">
      <dgm:prSet/>
      <dgm:spPr/>
      <dgm:t>
        <a:bodyPr/>
        <a:lstStyle/>
        <a:p>
          <a:endParaRPr lang="en-US"/>
        </a:p>
      </dgm:t>
    </dgm:pt>
    <dgm:pt modelId="{D59F7DCC-ABFD-4400-9901-0E0696CA19DD}">
      <dgm:prSet phldrT="[Text]"/>
      <dgm:spPr/>
      <dgm:t>
        <a:bodyPr/>
        <a:lstStyle/>
        <a:p>
          <a:r>
            <a:rPr lang="en-CA" dirty="0"/>
            <a:t>Prepare them beforehand</a:t>
          </a:r>
          <a:endParaRPr lang="en-US" dirty="0"/>
        </a:p>
      </dgm:t>
    </dgm:pt>
    <dgm:pt modelId="{9FE3BF74-13DF-49B2-AA54-792E5A21F531}" type="parTrans" cxnId="{6C61E48A-6E4E-49D6-8115-8EEA7E9F8A62}">
      <dgm:prSet/>
      <dgm:spPr/>
      <dgm:t>
        <a:bodyPr/>
        <a:lstStyle/>
        <a:p>
          <a:endParaRPr lang="en-US"/>
        </a:p>
      </dgm:t>
    </dgm:pt>
    <dgm:pt modelId="{8238573B-514F-493E-B95E-59632EAAB0A1}" type="sibTrans" cxnId="{6C61E48A-6E4E-49D6-8115-8EEA7E9F8A62}">
      <dgm:prSet/>
      <dgm:spPr/>
      <dgm:t>
        <a:bodyPr/>
        <a:lstStyle/>
        <a:p>
          <a:endParaRPr lang="en-US"/>
        </a:p>
      </dgm:t>
    </dgm:pt>
    <dgm:pt modelId="{6ECB1847-E94A-40F9-8192-E0B115358036}">
      <dgm:prSet phldrT="[Text]"/>
      <dgm:spPr/>
      <dgm:t>
        <a:bodyPr/>
        <a:lstStyle/>
        <a:p>
          <a:r>
            <a:rPr lang="en-CA" dirty="0"/>
            <a:t>Strategies for specific difficulties </a:t>
          </a:r>
          <a:endParaRPr lang="en-US" dirty="0"/>
        </a:p>
      </dgm:t>
    </dgm:pt>
    <dgm:pt modelId="{58461193-CAD2-46E6-8E2B-CD46C4A37264}" type="parTrans" cxnId="{39F0BC7F-D732-4B43-9E46-E36FA85454F5}">
      <dgm:prSet/>
      <dgm:spPr/>
      <dgm:t>
        <a:bodyPr/>
        <a:lstStyle/>
        <a:p>
          <a:endParaRPr lang="en-US"/>
        </a:p>
      </dgm:t>
    </dgm:pt>
    <dgm:pt modelId="{D5225ADA-09D2-4CF6-B41A-5D055D9E3478}" type="sibTrans" cxnId="{39F0BC7F-D732-4B43-9E46-E36FA85454F5}">
      <dgm:prSet/>
      <dgm:spPr/>
      <dgm:t>
        <a:bodyPr/>
        <a:lstStyle/>
        <a:p>
          <a:endParaRPr lang="en-US"/>
        </a:p>
      </dgm:t>
    </dgm:pt>
    <dgm:pt modelId="{1324BC7F-7D1E-4E7C-BFFA-B262842EEA6B}">
      <dgm:prSet phldrT="[Text]"/>
      <dgm:spPr/>
      <dgm:t>
        <a:bodyPr/>
        <a:lstStyle/>
        <a:p>
          <a:r>
            <a:rPr lang="en-CA" dirty="0"/>
            <a:t>What it entails &amp; explain instruments</a:t>
          </a:r>
          <a:endParaRPr lang="en-US" dirty="0"/>
        </a:p>
      </dgm:t>
    </dgm:pt>
    <dgm:pt modelId="{9177B28E-04C1-4761-9401-3868F509EC7B}" type="parTrans" cxnId="{E1C1BBF9-1BBF-4438-A8A0-9F75161543FF}">
      <dgm:prSet/>
      <dgm:spPr/>
      <dgm:t>
        <a:bodyPr/>
        <a:lstStyle/>
        <a:p>
          <a:endParaRPr lang="en-US"/>
        </a:p>
      </dgm:t>
    </dgm:pt>
    <dgm:pt modelId="{B6007FA6-2D06-46EF-A6FA-F8C4968F0773}" type="sibTrans" cxnId="{E1C1BBF9-1BBF-4438-A8A0-9F75161543FF}">
      <dgm:prSet/>
      <dgm:spPr/>
      <dgm:t>
        <a:bodyPr/>
        <a:lstStyle/>
        <a:p>
          <a:endParaRPr lang="en-US"/>
        </a:p>
      </dgm:t>
    </dgm:pt>
    <dgm:pt modelId="{D13BEF02-A77F-4AC8-81A7-4B2E987E30E6}" type="pres">
      <dgm:prSet presAssocID="{BC620431-42BD-4246-91F8-9DF20BCD2B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B7B00E-DBBE-4B3B-B6FD-D1A5B52ECC59}" type="pres">
      <dgm:prSet presAssocID="{CB87E4B1-01F6-4227-9913-4B8C9BF34AE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FBF74-0D85-4E9B-A378-411AF5F343D9}" type="pres">
      <dgm:prSet presAssocID="{CB87E4B1-01F6-4227-9913-4B8C9BF34AE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1A773-266C-4496-9006-2C55331F29BA}" type="pres">
      <dgm:prSet presAssocID="{E29A60AA-C3FE-45F0-8A5F-07BA6F2BED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FE12B-F4C8-49E9-BA31-5468612C984E}" type="pres">
      <dgm:prSet presAssocID="{E29A60AA-C3FE-45F0-8A5F-07BA6F2BED6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08A21-0882-4264-BB8B-D54AEEF0F529}" type="pres">
      <dgm:prSet presAssocID="{7C7FC9F9-7C62-4184-A274-EB75B2CB87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72676-EFA5-4175-A0AD-06848B1DFB60}" type="pres">
      <dgm:prSet presAssocID="{7C7FC9F9-7C62-4184-A274-EB75B2CB879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B2714-F17E-4735-801B-09F31AC1A9E1}" srcId="{BC620431-42BD-4246-91F8-9DF20BCD2B77}" destId="{E29A60AA-C3FE-45F0-8A5F-07BA6F2BED6F}" srcOrd="1" destOrd="0" parTransId="{A96A54A4-0886-4BB7-ADA6-B0DB30F14ABD}" sibTransId="{6EC3EA6A-AB50-44D9-891F-9D56BFBCD0A8}"/>
    <dgm:cxn modelId="{B095DE0D-0EED-4650-99D2-30C75A8A48B8}" type="presOf" srcId="{6ECB1847-E94A-40F9-8192-E0B115358036}" destId="{B1D72676-EFA5-4175-A0AD-06848B1DFB60}" srcOrd="0" destOrd="1" presId="urn:microsoft.com/office/officeart/2005/8/layout/vList2"/>
    <dgm:cxn modelId="{D35A9629-9219-44B8-8B0F-B83C02696A31}" srcId="{7C7FC9F9-7C62-4184-A274-EB75B2CB879B}" destId="{7A864DD1-2BEF-4C05-9278-98038EE3DBA7}" srcOrd="0" destOrd="0" parTransId="{A3D30B99-3B62-4561-9F6B-621EE9A8CEA2}" sibTransId="{3FBF206C-AC6D-41B5-93B1-7A01DD4F6598}"/>
    <dgm:cxn modelId="{C6D3F6A1-931F-4580-9244-11106549760F}" type="presOf" srcId="{630894BD-B902-43CB-8338-F175AFE64B00}" destId="{296FBF74-0D85-4E9B-A378-411AF5F343D9}" srcOrd="0" destOrd="2" presId="urn:microsoft.com/office/officeart/2005/8/layout/vList2"/>
    <dgm:cxn modelId="{3BF4C46D-45C6-400B-A072-C4BB53BA8D9F}" type="presOf" srcId="{1324BC7F-7D1E-4E7C-BFFA-B262842EEA6B}" destId="{296FBF74-0D85-4E9B-A378-411AF5F343D9}" srcOrd="0" destOrd="1" presId="urn:microsoft.com/office/officeart/2005/8/layout/vList2"/>
    <dgm:cxn modelId="{88366965-D705-43E4-9A2B-F52099E8635A}" srcId="{CB87E4B1-01F6-4227-9913-4B8C9BF34AE2}" destId="{630894BD-B902-43CB-8338-F175AFE64B00}" srcOrd="2" destOrd="0" parTransId="{B0BB2510-C8F5-4D7E-B542-C1E02BC6CBE4}" sibTransId="{F12579D1-86D3-4A87-B5F8-5A9CEB58454A}"/>
    <dgm:cxn modelId="{E1C1BBF9-1BBF-4438-A8A0-9F75161543FF}" srcId="{CB87E4B1-01F6-4227-9913-4B8C9BF34AE2}" destId="{1324BC7F-7D1E-4E7C-BFFA-B262842EEA6B}" srcOrd="1" destOrd="0" parTransId="{9177B28E-04C1-4761-9401-3868F509EC7B}" sibTransId="{B6007FA6-2D06-46EF-A6FA-F8C4968F0773}"/>
    <dgm:cxn modelId="{22FAF013-010A-4803-BF68-ED8F621A9B04}" type="presOf" srcId="{7A864DD1-2BEF-4C05-9278-98038EE3DBA7}" destId="{B1D72676-EFA5-4175-A0AD-06848B1DFB60}" srcOrd="0" destOrd="0" presId="urn:microsoft.com/office/officeart/2005/8/layout/vList2"/>
    <dgm:cxn modelId="{7C0F6499-D461-4565-87D0-0BDF473EF217}" srcId="{CB87E4B1-01F6-4227-9913-4B8C9BF34AE2}" destId="{8400CB0E-DE3F-4EAE-BC89-B773CCC8E16A}" srcOrd="0" destOrd="0" parTransId="{D9CA4EAF-0F7D-4F73-A5AF-BF6184DCF0D0}" sibTransId="{2BF11A43-5CA1-46F0-B4EB-75A4CBBEDF3F}"/>
    <dgm:cxn modelId="{1EE3FFEF-1D2F-490A-973E-B83C746D0D90}" srcId="{BC620431-42BD-4246-91F8-9DF20BCD2B77}" destId="{CB87E4B1-01F6-4227-9913-4B8C9BF34AE2}" srcOrd="0" destOrd="0" parTransId="{E383667E-CA84-4714-8D3A-265C41615E47}" sibTransId="{93EC893B-DA54-4D54-923A-785307073291}"/>
    <dgm:cxn modelId="{5B751007-D068-4EE8-9EF8-A9E1FA7435C2}" srcId="{BC620431-42BD-4246-91F8-9DF20BCD2B77}" destId="{7C7FC9F9-7C62-4184-A274-EB75B2CB879B}" srcOrd="2" destOrd="0" parTransId="{2E342E1F-E03E-4D0E-925C-EE1BFC85A665}" sibTransId="{F71C4DA5-4347-40BD-AFAE-12D08D6F33BA}"/>
    <dgm:cxn modelId="{9E5DB065-3570-4588-AFAD-F60B10866BF4}" type="presOf" srcId="{8400CB0E-DE3F-4EAE-BC89-B773CCC8E16A}" destId="{296FBF74-0D85-4E9B-A378-411AF5F343D9}" srcOrd="0" destOrd="0" presId="urn:microsoft.com/office/officeart/2005/8/layout/vList2"/>
    <dgm:cxn modelId="{6C61E48A-6E4E-49D6-8115-8EEA7E9F8A62}" srcId="{E29A60AA-C3FE-45F0-8A5F-07BA6F2BED6F}" destId="{D59F7DCC-ABFD-4400-9901-0E0696CA19DD}" srcOrd="0" destOrd="0" parTransId="{9FE3BF74-13DF-49B2-AA54-792E5A21F531}" sibTransId="{8238573B-514F-493E-B95E-59632EAAB0A1}"/>
    <dgm:cxn modelId="{295447A1-EEC2-486C-8BF8-03970271E2A5}" type="presOf" srcId="{D59F7DCC-ABFD-4400-9901-0E0696CA19DD}" destId="{2C3FE12B-F4C8-49E9-BA31-5468612C984E}" srcOrd="0" destOrd="0" presId="urn:microsoft.com/office/officeart/2005/8/layout/vList2"/>
    <dgm:cxn modelId="{739CD7C3-22C0-43E1-BA96-1E292D18258C}" type="presOf" srcId="{CB87E4B1-01F6-4227-9913-4B8C9BF34AE2}" destId="{1EB7B00E-DBBE-4B3B-B6FD-D1A5B52ECC59}" srcOrd="0" destOrd="0" presId="urn:microsoft.com/office/officeart/2005/8/layout/vList2"/>
    <dgm:cxn modelId="{7CCC8223-B181-4716-AA22-FF8404882B8D}" type="presOf" srcId="{E29A60AA-C3FE-45F0-8A5F-07BA6F2BED6F}" destId="{9F61A773-266C-4496-9006-2C55331F29BA}" srcOrd="0" destOrd="0" presId="urn:microsoft.com/office/officeart/2005/8/layout/vList2"/>
    <dgm:cxn modelId="{2B01A591-C0B3-4D16-8C2A-4B3B919FB61D}" type="presOf" srcId="{4F6D8D06-133D-41A2-BF15-AD28601C0406}" destId="{296FBF74-0D85-4E9B-A378-411AF5F343D9}" srcOrd="0" destOrd="3" presId="urn:microsoft.com/office/officeart/2005/8/layout/vList2"/>
    <dgm:cxn modelId="{56416C4C-9A97-468C-B536-7B535F14F685}" type="presOf" srcId="{BC620431-42BD-4246-91F8-9DF20BCD2B77}" destId="{D13BEF02-A77F-4AC8-81A7-4B2E987E30E6}" srcOrd="0" destOrd="0" presId="urn:microsoft.com/office/officeart/2005/8/layout/vList2"/>
    <dgm:cxn modelId="{C947AA96-5F22-4376-8D20-3F6E7264DE08}" srcId="{CB87E4B1-01F6-4227-9913-4B8C9BF34AE2}" destId="{4F6D8D06-133D-41A2-BF15-AD28601C0406}" srcOrd="3" destOrd="0" parTransId="{D7AC454D-8B2C-428D-9071-16B1FC008508}" sibTransId="{2A0A071F-2413-4A3F-8645-E0B3A7F62F5E}"/>
    <dgm:cxn modelId="{499AD62E-B749-4682-8B93-6C0B37FBFBFB}" type="presOf" srcId="{7C7FC9F9-7C62-4184-A274-EB75B2CB879B}" destId="{74508A21-0882-4264-BB8B-D54AEEF0F529}" srcOrd="0" destOrd="0" presId="urn:microsoft.com/office/officeart/2005/8/layout/vList2"/>
    <dgm:cxn modelId="{39F0BC7F-D732-4B43-9E46-E36FA85454F5}" srcId="{7C7FC9F9-7C62-4184-A274-EB75B2CB879B}" destId="{6ECB1847-E94A-40F9-8192-E0B115358036}" srcOrd="1" destOrd="0" parTransId="{58461193-CAD2-46E6-8E2B-CD46C4A37264}" sibTransId="{D5225ADA-09D2-4CF6-B41A-5D055D9E3478}"/>
    <dgm:cxn modelId="{33B05079-6D6B-4C84-A174-245C31B16FDE}" type="presParOf" srcId="{D13BEF02-A77F-4AC8-81A7-4B2E987E30E6}" destId="{1EB7B00E-DBBE-4B3B-B6FD-D1A5B52ECC59}" srcOrd="0" destOrd="0" presId="urn:microsoft.com/office/officeart/2005/8/layout/vList2"/>
    <dgm:cxn modelId="{FD84F083-98CC-4AF5-9FD9-450D984973BB}" type="presParOf" srcId="{D13BEF02-A77F-4AC8-81A7-4B2E987E30E6}" destId="{296FBF74-0D85-4E9B-A378-411AF5F343D9}" srcOrd="1" destOrd="0" presId="urn:microsoft.com/office/officeart/2005/8/layout/vList2"/>
    <dgm:cxn modelId="{E94CD737-A08E-4450-BAAC-85BED040F9ED}" type="presParOf" srcId="{D13BEF02-A77F-4AC8-81A7-4B2E987E30E6}" destId="{9F61A773-266C-4496-9006-2C55331F29BA}" srcOrd="2" destOrd="0" presId="urn:microsoft.com/office/officeart/2005/8/layout/vList2"/>
    <dgm:cxn modelId="{F1681CD5-E8B7-444D-8EDE-B9E507E52B80}" type="presParOf" srcId="{D13BEF02-A77F-4AC8-81A7-4B2E987E30E6}" destId="{2C3FE12B-F4C8-49E9-BA31-5468612C984E}" srcOrd="3" destOrd="0" presId="urn:microsoft.com/office/officeart/2005/8/layout/vList2"/>
    <dgm:cxn modelId="{BA0CCF55-F9A3-465C-B22B-6DCA52159437}" type="presParOf" srcId="{D13BEF02-A77F-4AC8-81A7-4B2E987E30E6}" destId="{74508A21-0882-4264-BB8B-D54AEEF0F529}" srcOrd="4" destOrd="0" presId="urn:microsoft.com/office/officeart/2005/8/layout/vList2"/>
    <dgm:cxn modelId="{EACFC70D-6F1C-48ED-8D2C-2CC9ED9FB769}" type="presParOf" srcId="{D13BEF02-A77F-4AC8-81A7-4B2E987E30E6}" destId="{B1D72676-EFA5-4175-A0AD-06848B1DFB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620431-42BD-4246-91F8-9DF20BCD2B7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87E4B1-01F6-4227-9913-4B8C9BF34AE2}">
      <dgm:prSet phldrT="[Text]"/>
      <dgm:spPr/>
      <dgm:t>
        <a:bodyPr/>
        <a:lstStyle/>
        <a:p>
          <a:r>
            <a:rPr lang="en-CA" dirty="0"/>
            <a:t>Ongoing collaboration</a:t>
          </a:r>
          <a:endParaRPr lang="en-US" dirty="0"/>
        </a:p>
      </dgm:t>
    </dgm:pt>
    <dgm:pt modelId="{E383667E-CA84-4714-8D3A-265C41615E47}" type="parTrans" cxnId="{1EE3FFEF-1D2F-490A-973E-B83C746D0D90}">
      <dgm:prSet/>
      <dgm:spPr/>
      <dgm:t>
        <a:bodyPr/>
        <a:lstStyle/>
        <a:p>
          <a:endParaRPr lang="en-US"/>
        </a:p>
      </dgm:t>
    </dgm:pt>
    <dgm:pt modelId="{93EC893B-DA54-4D54-923A-785307073291}" type="sibTrans" cxnId="{1EE3FFEF-1D2F-490A-973E-B83C746D0D90}">
      <dgm:prSet/>
      <dgm:spPr/>
      <dgm:t>
        <a:bodyPr/>
        <a:lstStyle/>
        <a:p>
          <a:endParaRPr lang="en-US"/>
        </a:p>
      </dgm:t>
    </dgm:pt>
    <dgm:pt modelId="{8400CB0E-DE3F-4EAE-BC89-B773CCC8E16A}">
      <dgm:prSet phldrT="[Text]"/>
      <dgm:spPr/>
      <dgm:t>
        <a:bodyPr/>
        <a:lstStyle/>
        <a:p>
          <a:r>
            <a:rPr lang="en-CA" dirty="0"/>
            <a:t>Feel one-sided – problematic</a:t>
          </a:r>
          <a:endParaRPr lang="en-US" dirty="0"/>
        </a:p>
      </dgm:t>
    </dgm:pt>
    <dgm:pt modelId="{D9CA4EAF-0F7D-4F73-A5AF-BF6184DCF0D0}" type="parTrans" cxnId="{7C0F6499-D461-4565-87D0-0BDF473EF217}">
      <dgm:prSet/>
      <dgm:spPr/>
      <dgm:t>
        <a:bodyPr/>
        <a:lstStyle/>
        <a:p>
          <a:endParaRPr lang="en-US"/>
        </a:p>
      </dgm:t>
    </dgm:pt>
    <dgm:pt modelId="{2BF11A43-5CA1-46F0-B4EB-75A4CBBEDF3F}" type="sibTrans" cxnId="{7C0F6499-D461-4565-87D0-0BDF473EF217}">
      <dgm:prSet/>
      <dgm:spPr/>
      <dgm:t>
        <a:bodyPr/>
        <a:lstStyle/>
        <a:p>
          <a:endParaRPr lang="en-US"/>
        </a:p>
      </dgm:t>
    </dgm:pt>
    <dgm:pt modelId="{E29A60AA-C3FE-45F0-8A5F-07BA6F2BED6F}">
      <dgm:prSet phldrT="[Text]"/>
      <dgm:spPr/>
      <dgm:t>
        <a:bodyPr/>
        <a:lstStyle/>
        <a:p>
          <a:r>
            <a:rPr lang="en-CA" dirty="0"/>
            <a:t>Be transparent</a:t>
          </a:r>
          <a:endParaRPr lang="en-US" dirty="0"/>
        </a:p>
      </dgm:t>
    </dgm:pt>
    <dgm:pt modelId="{A96A54A4-0886-4BB7-ADA6-B0DB30F14ABD}" type="parTrans" cxnId="{DCFB2714-F17E-4735-801B-09F31AC1A9E1}">
      <dgm:prSet/>
      <dgm:spPr/>
      <dgm:t>
        <a:bodyPr/>
        <a:lstStyle/>
        <a:p>
          <a:endParaRPr lang="en-US"/>
        </a:p>
      </dgm:t>
    </dgm:pt>
    <dgm:pt modelId="{6EC3EA6A-AB50-44D9-891F-9D56BFBCD0A8}" type="sibTrans" cxnId="{DCFB2714-F17E-4735-801B-09F31AC1A9E1}">
      <dgm:prSet/>
      <dgm:spPr/>
      <dgm:t>
        <a:bodyPr/>
        <a:lstStyle/>
        <a:p>
          <a:endParaRPr lang="en-US"/>
        </a:p>
      </dgm:t>
    </dgm:pt>
    <dgm:pt modelId="{D59F7DCC-ABFD-4400-9901-0E0696CA19DD}">
      <dgm:prSet phldrT="[Text]"/>
      <dgm:spPr/>
      <dgm:t>
        <a:bodyPr/>
        <a:lstStyle/>
        <a:p>
          <a:r>
            <a:rPr lang="en-CA" dirty="0"/>
            <a:t>What is tested at each step (to prepare for diagnostic outcomes)</a:t>
          </a:r>
          <a:endParaRPr lang="en-US" dirty="0"/>
        </a:p>
      </dgm:t>
    </dgm:pt>
    <dgm:pt modelId="{9FE3BF74-13DF-49B2-AA54-792E5A21F531}" type="parTrans" cxnId="{6C61E48A-6E4E-49D6-8115-8EEA7E9F8A62}">
      <dgm:prSet/>
      <dgm:spPr/>
      <dgm:t>
        <a:bodyPr/>
        <a:lstStyle/>
        <a:p>
          <a:endParaRPr lang="en-US"/>
        </a:p>
      </dgm:t>
    </dgm:pt>
    <dgm:pt modelId="{8238573B-514F-493E-B95E-59632EAAB0A1}" type="sibTrans" cxnId="{6C61E48A-6E4E-49D6-8115-8EEA7E9F8A62}">
      <dgm:prSet/>
      <dgm:spPr/>
      <dgm:t>
        <a:bodyPr/>
        <a:lstStyle/>
        <a:p>
          <a:endParaRPr lang="en-US"/>
        </a:p>
      </dgm:t>
    </dgm:pt>
    <dgm:pt modelId="{93EC6DB0-4471-4EFE-A185-932CEB0A4AA8}">
      <dgm:prSet phldrT="[Text]"/>
      <dgm:spPr/>
      <dgm:t>
        <a:bodyPr/>
        <a:lstStyle/>
        <a:p>
          <a:r>
            <a:rPr lang="en-CA" dirty="0"/>
            <a:t>Purpose and relevance of each test</a:t>
          </a:r>
          <a:endParaRPr lang="en-US" dirty="0"/>
        </a:p>
      </dgm:t>
    </dgm:pt>
    <dgm:pt modelId="{A3628A58-DCB5-4D27-87C9-C2746BA0BD98}" type="parTrans" cxnId="{9F716565-0783-487D-8868-B60B6A96B9F7}">
      <dgm:prSet/>
      <dgm:spPr/>
      <dgm:t>
        <a:bodyPr/>
        <a:lstStyle/>
        <a:p>
          <a:endParaRPr lang="en-US"/>
        </a:p>
      </dgm:t>
    </dgm:pt>
    <dgm:pt modelId="{6C61BCEC-AE27-4B0D-A1DB-1AD9E52E8EC2}" type="sibTrans" cxnId="{9F716565-0783-487D-8868-B60B6A96B9F7}">
      <dgm:prSet/>
      <dgm:spPr/>
      <dgm:t>
        <a:bodyPr/>
        <a:lstStyle/>
        <a:p>
          <a:endParaRPr lang="en-US"/>
        </a:p>
      </dgm:t>
    </dgm:pt>
    <dgm:pt modelId="{39A22A6A-0FC0-42F0-A403-308888087150}">
      <dgm:prSet phldrT="[Text]"/>
      <dgm:spPr/>
      <dgm:t>
        <a:bodyPr/>
        <a:lstStyle/>
        <a:p>
          <a:r>
            <a:rPr lang="en-CA" dirty="0"/>
            <a:t>Purpose of all data collected</a:t>
          </a:r>
          <a:endParaRPr lang="en-US" dirty="0"/>
        </a:p>
      </dgm:t>
    </dgm:pt>
    <dgm:pt modelId="{506C9024-F796-412C-A94A-A8E75183049A}" type="parTrans" cxnId="{A6233439-928D-472F-BE67-5BB4D9E25DBE}">
      <dgm:prSet/>
      <dgm:spPr/>
      <dgm:t>
        <a:bodyPr/>
        <a:lstStyle/>
        <a:p>
          <a:endParaRPr lang="en-US"/>
        </a:p>
      </dgm:t>
    </dgm:pt>
    <dgm:pt modelId="{614509AA-141B-4AAA-B90E-340F4D63340D}" type="sibTrans" cxnId="{A6233439-928D-472F-BE67-5BB4D9E25DBE}">
      <dgm:prSet/>
      <dgm:spPr/>
      <dgm:t>
        <a:bodyPr/>
        <a:lstStyle/>
        <a:p>
          <a:endParaRPr lang="en-US"/>
        </a:p>
      </dgm:t>
    </dgm:pt>
    <dgm:pt modelId="{8A8C00CD-E76B-4194-AB67-C3B35473586F}">
      <dgm:prSet phldrT="[Text]"/>
      <dgm:spPr/>
      <dgm:t>
        <a:bodyPr/>
        <a:lstStyle/>
        <a:p>
          <a:r>
            <a:rPr lang="en-CA" dirty="0"/>
            <a:t>Extended inquiry</a:t>
          </a:r>
          <a:endParaRPr lang="en-US" dirty="0"/>
        </a:p>
      </dgm:t>
    </dgm:pt>
    <dgm:pt modelId="{E0E01DF9-A275-409E-8334-B30A2D7B3028}" type="parTrans" cxnId="{25243EBE-0A7B-460B-9F78-816EB2AC4A37}">
      <dgm:prSet/>
      <dgm:spPr/>
      <dgm:t>
        <a:bodyPr/>
        <a:lstStyle/>
        <a:p>
          <a:endParaRPr lang="en-US"/>
        </a:p>
      </dgm:t>
    </dgm:pt>
    <dgm:pt modelId="{D7F6A9BA-28D1-4990-994D-68BF5751DF87}" type="sibTrans" cxnId="{25243EBE-0A7B-460B-9F78-816EB2AC4A37}">
      <dgm:prSet/>
      <dgm:spPr/>
      <dgm:t>
        <a:bodyPr/>
        <a:lstStyle/>
        <a:p>
          <a:endParaRPr lang="en-US"/>
        </a:p>
      </dgm:t>
    </dgm:pt>
    <dgm:pt modelId="{D13BEF02-A77F-4AC8-81A7-4B2E987E30E6}" type="pres">
      <dgm:prSet presAssocID="{BC620431-42BD-4246-91F8-9DF20BCD2B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B7B00E-DBBE-4B3B-B6FD-D1A5B52ECC59}" type="pres">
      <dgm:prSet presAssocID="{CB87E4B1-01F6-4227-9913-4B8C9BF34A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FBF74-0D85-4E9B-A378-411AF5F343D9}" type="pres">
      <dgm:prSet presAssocID="{CB87E4B1-01F6-4227-9913-4B8C9BF34A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1A773-266C-4496-9006-2C55331F29BA}" type="pres">
      <dgm:prSet presAssocID="{E29A60AA-C3FE-45F0-8A5F-07BA6F2BED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FE12B-F4C8-49E9-BA31-5468612C984E}" type="pres">
      <dgm:prSet presAssocID="{E29A60AA-C3FE-45F0-8A5F-07BA6F2BED6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243EBE-0A7B-460B-9F78-816EB2AC4A37}" srcId="{CB87E4B1-01F6-4227-9913-4B8C9BF34AE2}" destId="{8A8C00CD-E76B-4194-AB67-C3B35473586F}" srcOrd="1" destOrd="0" parTransId="{E0E01DF9-A275-409E-8334-B30A2D7B3028}" sibTransId="{D7F6A9BA-28D1-4990-994D-68BF5751DF87}"/>
    <dgm:cxn modelId="{AA110BF0-81D3-40CA-A1E8-BC95D8F8A1A1}" type="presOf" srcId="{BC620431-42BD-4246-91F8-9DF20BCD2B77}" destId="{D13BEF02-A77F-4AC8-81A7-4B2E987E30E6}" srcOrd="0" destOrd="0" presId="urn:microsoft.com/office/officeart/2005/8/layout/vList2"/>
    <dgm:cxn modelId="{DCFB2714-F17E-4735-801B-09F31AC1A9E1}" srcId="{BC620431-42BD-4246-91F8-9DF20BCD2B77}" destId="{E29A60AA-C3FE-45F0-8A5F-07BA6F2BED6F}" srcOrd="1" destOrd="0" parTransId="{A96A54A4-0886-4BB7-ADA6-B0DB30F14ABD}" sibTransId="{6EC3EA6A-AB50-44D9-891F-9D56BFBCD0A8}"/>
    <dgm:cxn modelId="{307AE869-6B53-43D0-A29F-A334DE1C26F4}" type="presOf" srcId="{39A22A6A-0FC0-42F0-A403-308888087150}" destId="{2C3FE12B-F4C8-49E9-BA31-5468612C984E}" srcOrd="0" destOrd="2" presId="urn:microsoft.com/office/officeart/2005/8/layout/vList2"/>
    <dgm:cxn modelId="{A50A4128-ED3D-4805-B57F-9B81E659CF5E}" type="presOf" srcId="{93EC6DB0-4471-4EFE-A185-932CEB0A4AA8}" destId="{2C3FE12B-F4C8-49E9-BA31-5468612C984E}" srcOrd="0" destOrd="1" presId="urn:microsoft.com/office/officeart/2005/8/layout/vList2"/>
    <dgm:cxn modelId="{A11A21E1-9792-495F-8805-5EB5EC1903FB}" type="presOf" srcId="{D59F7DCC-ABFD-4400-9901-0E0696CA19DD}" destId="{2C3FE12B-F4C8-49E9-BA31-5468612C984E}" srcOrd="0" destOrd="0" presId="urn:microsoft.com/office/officeart/2005/8/layout/vList2"/>
    <dgm:cxn modelId="{DCDD32A7-8FF3-4374-A34F-A2540A6EF2E3}" type="presOf" srcId="{8A8C00CD-E76B-4194-AB67-C3B35473586F}" destId="{296FBF74-0D85-4E9B-A378-411AF5F343D9}" srcOrd="0" destOrd="1" presId="urn:microsoft.com/office/officeart/2005/8/layout/vList2"/>
    <dgm:cxn modelId="{7C0F6499-D461-4565-87D0-0BDF473EF217}" srcId="{CB87E4B1-01F6-4227-9913-4B8C9BF34AE2}" destId="{8400CB0E-DE3F-4EAE-BC89-B773CCC8E16A}" srcOrd="0" destOrd="0" parTransId="{D9CA4EAF-0F7D-4F73-A5AF-BF6184DCF0D0}" sibTransId="{2BF11A43-5CA1-46F0-B4EB-75A4CBBEDF3F}"/>
    <dgm:cxn modelId="{1EE3FFEF-1D2F-490A-973E-B83C746D0D90}" srcId="{BC620431-42BD-4246-91F8-9DF20BCD2B77}" destId="{CB87E4B1-01F6-4227-9913-4B8C9BF34AE2}" srcOrd="0" destOrd="0" parTransId="{E383667E-CA84-4714-8D3A-265C41615E47}" sibTransId="{93EC893B-DA54-4D54-923A-785307073291}"/>
    <dgm:cxn modelId="{B1E58127-2C16-42E4-9D13-9AB33F39DC01}" type="presOf" srcId="{CB87E4B1-01F6-4227-9913-4B8C9BF34AE2}" destId="{1EB7B00E-DBBE-4B3B-B6FD-D1A5B52ECC59}" srcOrd="0" destOrd="0" presId="urn:microsoft.com/office/officeart/2005/8/layout/vList2"/>
    <dgm:cxn modelId="{A6233439-928D-472F-BE67-5BB4D9E25DBE}" srcId="{E29A60AA-C3FE-45F0-8A5F-07BA6F2BED6F}" destId="{39A22A6A-0FC0-42F0-A403-308888087150}" srcOrd="2" destOrd="0" parTransId="{506C9024-F796-412C-A94A-A8E75183049A}" sibTransId="{614509AA-141B-4AAA-B90E-340F4D63340D}"/>
    <dgm:cxn modelId="{6C61E48A-6E4E-49D6-8115-8EEA7E9F8A62}" srcId="{E29A60AA-C3FE-45F0-8A5F-07BA6F2BED6F}" destId="{D59F7DCC-ABFD-4400-9901-0E0696CA19DD}" srcOrd="0" destOrd="0" parTransId="{9FE3BF74-13DF-49B2-AA54-792E5A21F531}" sibTransId="{8238573B-514F-493E-B95E-59632EAAB0A1}"/>
    <dgm:cxn modelId="{9F716565-0783-487D-8868-B60B6A96B9F7}" srcId="{E29A60AA-C3FE-45F0-8A5F-07BA6F2BED6F}" destId="{93EC6DB0-4471-4EFE-A185-932CEB0A4AA8}" srcOrd="1" destOrd="0" parTransId="{A3628A58-DCB5-4D27-87C9-C2746BA0BD98}" sibTransId="{6C61BCEC-AE27-4B0D-A1DB-1AD9E52E8EC2}"/>
    <dgm:cxn modelId="{ADCA8798-412A-42D1-A14F-BCE6C67C98DE}" type="presOf" srcId="{E29A60AA-C3FE-45F0-8A5F-07BA6F2BED6F}" destId="{9F61A773-266C-4496-9006-2C55331F29BA}" srcOrd="0" destOrd="0" presId="urn:microsoft.com/office/officeart/2005/8/layout/vList2"/>
    <dgm:cxn modelId="{8470621D-859E-4E04-8B5E-0EC5A883321B}" type="presOf" srcId="{8400CB0E-DE3F-4EAE-BC89-B773CCC8E16A}" destId="{296FBF74-0D85-4E9B-A378-411AF5F343D9}" srcOrd="0" destOrd="0" presId="urn:microsoft.com/office/officeart/2005/8/layout/vList2"/>
    <dgm:cxn modelId="{F46CCE86-129F-45D1-9CB1-15E8DEE16251}" type="presParOf" srcId="{D13BEF02-A77F-4AC8-81A7-4B2E987E30E6}" destId="{1EB7B00E-DBBE-4B3B-B6FD-D1A5B52ECC59}" srcOrd="0" destOrd="0" presId="urn:microsoft.com/office/officeart/2005/8/layout/vList2"/>
    <dgm:cxn modelId="{5D13FA77-DA00-4FA0-8719-E04B5D0AF1CB}" type="presParOf" srcId="{D13BEF02-A77F-4AC8-81A7-4B2E987E30E6}" destId="{296FBF74-0D85-4E9B-A378-411AF5F343D9}" srcOrd="1" destOrd="0" presId="urn:microsoft.com/office/officeart/2005/8/layout/vList2"/>
    <dgm:cxn modelId="{55641A2D-F9A6-4203-8088-6B4865C15FF3}" type="presParOf" srcId="{D13BEF02-A77F-4AC8-81A7-4B2E987E30E6}" destId="{9F61A773-266C-4496-9006-2C55331F29BA}" srcOrd="2" destOrd="0" presId="urn:microsoft.com/office/officeart/2005/8/layout/vList2"/>
    <dgm:cxn modelId="{F3D00CEF-6739-4E59-9E41-FCA2C8D07DDA}" type="presParOf" srcId="{D13BEF02-A77F-4AC8-81A7-4B2E987E30E6}" destId="{2C3FE12B-F4C8-49E9-BA31-5468612C98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D1238-7BF8-4F88-B005-8F0DCF9E688A}">
      <dsp:nvSpPr>
        <dsp:cNvPr id="0" name=""/>
        <dsp:cNvSpPr/>
      </dsp:nvSpPr>
      <dsp:spPr>
        <a:xfrm>
          <a:off x="3186353" y="1436559"/>
          <a:ext cx="1764196" cy="176419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DE4FC1CD-0417-436F-B43A-D76EA2D32BBC}">
      <dsp:nvSpPr>
        <dsp:cNvPr id="0" name=""/>
        <dsp:cNvSpPr/>
      </dsp:nvSpPr>
      <dsp:spPr>
        <a:xfrm>
          <a:off x="3045218" y="0"/>
          <a:ext cx="2046467" cy="11845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Impulsivity</a:t>
          </a:r>
          <a:endParaRPr lang="en-US" sz="2400" kern="1200" dirty="0"/>
        </a:p>
      </dsp:txBody>
      <dsp:txXfrm>
        <a:off x="3045218" y="0"/>
        <a:ext cx="2046467" cy="1184531"/>
      </dsp:txXfrm>
    </dsp:sp>
    <dsp:sp modelId="{C8E86491-F68B-4E11-B18F-06ED9EADE6C9}">
      <dsp:nvSpPr>
        <dsp:cNvPr id="0" name=""/>
        <dsp:cNvSpPr/>
      </dsp:nvSpPr>
      <dsp:spPr>
        <a:xfrm>
          <a:off x="3857454" y="1923981"/>
          <a:ext cx="1764196" cy="176419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84307"/>
                <a:satOff val="22167"/>
                <a:lumOff val="2549"/>
                <a:alphaOff val="0"/>
              </a:schemeClr>
            </a:gs>
            <a:gs pos="100000">
              <a:schemeClr val="accent2">
                <a:alpha val="50000"/>
                <a:hueOff val="-184307"/>
                <a:satOff val="22167"/>
                <a:lumOff val="254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7B56AE2-5FDE-4D90-BA5F-3CCF5ACC6CBC}">
      <dsp:nvSpPr>
        <dsp:cNvPr id="0" name=""/>
        <dsp:cNvSpPr/>
      </dsp:nvSpPr>
      <dsp:spPr>
        <a:xfrm>
          <a:off x="5762080" y="1562573"/>
          <a:ext cx="1834763" cy="1285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Difficulty with gratification</a:t>
          </a:r>
          <a:endParaRPr lang="en-US" sz="2400" kern="1200" dirty="0"/>
        </a:p>
      </dsp:txBody>
      <dsp:txXfrm>
        <a:off x="5762080" y="1562573"/>
        <a:ext cx="1834763" cy="1285342"/>
      </dsp:txXfrm>
    </dsp:sp>
    <dsp:sp modelId="{73CDA640-AB7D-4767-98D3-7D96740FB622}">
      <dsp:nvSpPr>
        <dsp:cNvPr id="0" name=""/>
        <dsp:cNvSpPr/>
      </dsp:nvSpPr>
      <dsp:spPr>
        <a:xfrm>
          <a:off x="3601292" y="2713333"/>
          <a:ext cx="1764196" cy="176419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8613"/>
                <a:satOff val="44335"/>
                <a:lumOff val="5098"/>
                <a:alphaOff val="0"/>
              </a:schemeClr>
            </a:gs>
            <a:gs pos="100000">
              <a:schemeClr val="accent2">
                <a:alpha val="50000"/>
                <a:hueOff val="-368613"/>
                <a:satOff val="44335"/>
                <a:lumOff val="509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76442F03-F416-42DB-80DD-62939E3CE0BD}">
      <dsp:nvSpPr>
        <dsp:cNvPr id="0" name=""/>
        <dsp:cNvSpPr/>
      </dsp:nvSpPr>
      <dsp:spPr>
        <a:xfrm>
          <a:off x="5479808" y="3755217"/>
          <a:ext cx="1834763" cy="1285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Overarousal</a:t>
          </a:r>
          <a:endParaRPr lang="en-US" sz="2400" kern="1200" dirty="0"/>
        </a:p>
      </dsp:txBody>
      <dsp:txXfrm>
        <a:off x="5479808" y="3755217"/>
        <a:ext cx="1834763" cy="1285342"/>
      </dsp:txXfrm>
    </dsp:sp>
    <dsp:sp modelId="{3F5C95C6-4B55-4162-B234-CA077B2D194C}">
      <dsp:nvSpPr>
        <dsp:cNvPr id="0" name=""/>
        <dsp:cNvSpPr/>
      </dsp:nvSpPr>
      <dsp:spPr>
        <a:xfrm>
          <a:off x="2771415" y="2713333"/>
          <a:ext cx="1764196" cy="176419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552920"/>
                <a:satOff val="66502"/>
                <a:lumOff val="7647"/>
                <a:alphaOff val="0"/>
              </a:schemeClr>
            </a:gs>
            <a:gs pos="100000">
              <a:schemeClr val="accent2">
                <a:alpha val="50000"/>
                <a:hueOff val="-552920"/>
                <a:satOff val="66502"/>
                <a:lumOff val="764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A42310F-CEBC-450E-AAD7-73877D5C80FD}">
      <dsp:nvSpPr>
        <dsp:cNvPr id="0" name=""/>
        <dsp:cNvSpPr/>
      </dsp:nvSpPr>
      <dsp:spPr>
        <a:xfrm>
          <a:off x="822331" y="3755217"/>
          <a:ext cx="1834763" cy="1285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Inattention</a:t>
          </a:r>
          <a:endParaRPr lang="en-US" sz="2400" kern="1200" dirty="0"/>
        </a:p>
      </dsp:txBody>
      <dsp:txXfrm>
        <a:off x="822331" y="3755217"/>
        <a:ext cx="1834763" cy="1285342"/>
      </dsp:txXfrm>
    </dsp:sp>
    <dsp:sp modelId="{66704872-24C7-4DC7-BA47-AD54B4EFD269}">
      <dsp:nvSpPr>
        <dsp:cNvPr id="0" name=""/>
        <dsp:cNvSpPr/>
      </dsp:nvSpPr>
      <dsp:spPr>
        <a:xfrm>
          <a:off x="2515253" y="1923981"/>
          <a:ext cx="1764196" cy="176419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37226"/>
                <a:satOff val="88670"/>
                <a:lumOff val="10196"/>
                <a:alphaOff val="0"/>
              </a:schemeClr>
            </a:gs>
            <a:gs pos="100000">
              <a:schemeClr val="accent2">
                <a:alpha val="50000"/>
                <a:hueOff val="-737226"/>
                <a:satOff val="88670"/>
                <a:lumOff val="10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80428A2-7A93-4656-90C7-D697072F4919}">
      <dsp:nvSpPr>
        <dsp:cNvPr id="0" name=""/>
        <dsp:cNvSpPr/>
      </dsp:nvSpPr>
      <dsp:spPr>
        <a:xfrm>
          <a:off x="540059" y="1562573"/>
          <a:ext cx="1834763" cy="1285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Emotions and locus of control</a:t>
          </a:r>
          <a:endParaRPr lang="en-US" sz="2400" kern="1200" dirty="0"/>
        </a:p>
      </dsp:txBody>
      <dsp:txXfrm>
        <a:off x="540059" y="1562573"/>
        <a:ext cx="1834763" cy="12853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724C8-2463-4D5B-816E-563ECEC8F4D4}">
      <dsp:nvSpPr>
        <dsp:cNvPr id="0" name=""/>
        <dsp:cNvSpPr/>
      </dsp:nvSpPr>
      <dsp:spPr>
        <a:xfrm>
          <a:off x="0" y="497774"/>
          <a:ext cx="763284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E4255-5102-4E1D-AFA7-BA3C18CD90F9}">
      <dsp:nvSpPr>
        <dsp:cNvPr id="0" name=""/>
        <dsp:cNvSpPr/>
      </dsp:nvSpPr>
      <dsp:spPr>
        <a:xfrm>
          <a:off x="381642" y="54974"/>
          <a:ext cx="5342993" cy="88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/>
            <a:t>Impairments in day-to-day activities</a:t>
          </a:r>
          <a:endParaRPr lang="en-US" sz="2800" kern="1200" dirty="0"/>
        </a:p>
      </dsp:txBody>
      <dsp:txXfrm>
        <a:off x="424873" y="98205"/>
        <a:ext cx="5256531" cy="799138"/>
      </dsp:txXfrm>
    </dsp:sp>
    <dsp:sp modelId="{FA47AF3C-6754-43FC-BD75-1B8255ED8CC0}">
      <dsp:nvSpPr>
        <dsp:cNvPr id="0" name=""/>
        <dsp:cNvSpPr/>
      </dsp:nvSpPr>
      <dsp:spPr>
        <a:xfrm>
          <a:off x="0" y="1858575"/>
          <a:ext cx="763284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45585"/>
              <a:satOff val="-3289"/>
              <a:lumOff val="1511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9BE665-6F01-4A49-837F-6B3DF73A8FF6}">
      <dsp:nvSpPr>
        <dsp:cNvPr id="0" name=""/>
        <dsp:cNvSpPr/>
      </dsp:nvSpPr>
      <dsp:spPr>
        <a:xfrm>
          <a:off x="381642" y="1415774"/>
          <a:ext cx="5342993" cy="88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5585"/>
                <a:satOff val="-3289"/>
                <a:lumOff val="15113"/>
                <a:alphaOff val="0"/>
              </a:schemeClr>
            </a:gs>
            <a:gs pos="100000">
              <a:schemeClr val="accent2">
                <a:shade val="80000"/>
                <a:hueOff val="-45585"/>
                <a:satOff val="-3289"/>
                <a:lumOff val="1511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/>
            <a:t>Difficulty managing distractions </a:t>
          </a:r>
          <a:endParaRPr lang="en-US" sz="2800" kern="1200" dirty="0"/>
        </a:p>
      </dsp:txBody>
      <dsp:txXfrm>
        <a:off x="424873" y="1459005"/>
        <a:ext cx="5256531" cy="799138"/>
      </dsp:txXfrm>
    </dsp:sp>
    <dsp:sp modelId="{33BAB876-E88C-45BF-9B2F-D96B9F0A07C9}">
      <dsp:nvSpPr>
        <dsp:cNvPr id="0" name=""/>
        <dsp:cNvSpPr/>
      </dsp:nvSpPr>
      <dsp:spPr>
        <a:xfrm>
          <a:off x="0" y="3219375"/>
          <a:ext cx="7632848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91170"/>
              <a:satOff val="-6579"/>
              <a:lumOff val="3022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2394" tIns="624840" rIns="59239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800" kern="1200" dirty="0"/>
            <a:t>Very motivated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800" kern="1200" dirty="0"/>
            <a:t>Have skills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800" kern="1200" dirty="0"/>
            <a:t>No matter how many reminders</a:t>
          </a:r>
          <a:endParaRPr lang="en-US" sz="2800" kern="1200" dirty="0"/>
        </a:p>
      </dsp:txBody>
      <dsp:txXfrm>
        <a:off x="0" y="3219375"/>
        <a:ext cx="7632848" cy="2126250"/>
      </dsp:txXfrm>
    </dsp:sp>
    <dsp:sp modelId="{9392A15C-ED5F-4015-AF71-903B1ED6880D}">
      <dsp:nvSpPr>
        <dsp:cNvPr id="0" name=""/>
        <dsp:cNvSpPr/>
      </dsp:nvSpPr>
      <dsp:spPr>
        <a:xfrm>
          <a:off x="381642" y="2776575"/>
          <a:ext cx="5342993" cy="88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91170"/>
                <a:satOff val="-6579"/>
                <a:lumOff val="30226"/>
                <a:alphaOff val="0"/>
              </a:schemeClr>
            </a:gs>
            <a:gs pos="100000">
              <a:schemeClr val="accent2">
                <a:shade val="80000"/>
                <a:hueOff val="-91170"/>
                <a:satOff val="-6579"/>
                <a:lumOff val="3022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/>
            <a:t>Inconsistent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/>
            <a:t>(vs. lazy or inability)</a:t>
          </a:r>
          <a:endParaRPr lang="en-US" sz="2800" kern="1200" dirty="0"/>
        </a:p>
      </dsp:txBody>
      <dsp:txXfrm>
        <a:off x="424873" y="2819806"/>
        <a:ext cx="5256531" cy="7991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80CBE-6D75-491C-B04B-F3692B5F62FC}">
      <dsp:nvSpPr>
        <dsp:cNvPr id="0" name=""/>
        <dsp:cNvSpPr/>
      </dsp:nvSpPr>
      <dsp:spPr>
        <a:xfrm rot="5400000">
          <a:off x="-242626" y="242691"/>
          <a:ext cx="1617507" cy="113225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kern="1200" dirty="0"/>
            <a:t> </a:t>
          </a:r>
          <a:endParaRPr lang="en-US" sz="3100" kern="1200" dirty="0"/>
        </a:p>
      </dsp:txBody>
      <dsp:txXfrm rot="-5400000">
        <a:off x="1" y="566193"/>
        <a:ext cx="1132255" cy="485252"/>
      </dsp:txXfrm>
    </dsp:sp>
    <dsp:sp modelId="{3B5ED4ED-7F9B-4F05-97A1-B8E801B843E9}">
      <dsp:nvSpPr>
        <dsp:cNvPr id="0" name=""/>
        <dsp:cNvSpPr/>
      </dsp:nvSpPr>
      <dsp:spPr>
        <a:xfrm rot="5400000">
          <a:off x="3964873" y="-2832552"/>
          <a:ext cx="1051380" cy="6716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Disorder of performance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 doing what you know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32255" y="51390"/>
        <a:ext cx="6665292" cy="948732"/>
      </dsp:txXfrm>
    </dsp:sp>
    <dsp:sp modelId="{5C4ABE05-44AE-4FFB-BBD2-0A150E630A36}">
      <dsp:nvSpPr>
        <dsp:cNvPr id="0" name=""/>
        <dsp:cNvSpPr/>
      </dsp:nvSpPr>
      <dsp:spPr>
        <a:xfrm rot="5400000">
          <a:off x="-242626" y="1666120"/>
          <a:ext cx="1617507" cy="1132255"/>
        </a:xfrm>
        <a:prstGeom prst="chevron">
          <a:avLst/>
        </a:prstGeom>
        <a:gradFill rotWithShape="0">
          <a:gsLst>
            <a:gs pos="0">
              <a:schemeClr val="accent4">
                <a:hueOff val="-1075180"/>
                <a:satOff val="9543"/>
                <a:lumOff val="-3235"/>
                <a:alphaOff val="0"/>
              </a:schemeClr>
            </a:gs>
            <a:gs pos="100000">
              <a:schemeClr val="accent4">
                <a:hueOff val="-1075180"/>
                <a:satOff val="9543"/>
                <a:lumOff val="-323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1075180"/>
              <a:satOff val="9543"/>
              <a:lumOff val="-323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989622"/>
        <a:ext cx="1132255" cy="485252"/>
      </dsp:txXfrm>
    </dsp:sp>
    <dsp:sp modelId="{B4971149-643D-4061-9B71-F1B4227B01ED}">
      <dsp:nvSpPr>
        <dsp:cNvPr id="0" name=""/>
        <dsp:cNvSpPr/>
      </dsp:nvSpPr>
      <dsp:spPr>
        <a:xfrm rot="5400000">
          <a:off x="3964873" y="-1409124"/>
          <a:ext cx="1051380" cy="6716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75180"/>
              <a:satOff val="9543"/>
              <a:lumOff val="-323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Disorder of “point of performance”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32255" y="1474818"/>
        <a:ext cx="6665292" cy="948732"/>
      </dsp:txXfrm>
    </dsp:sp>
    <dsp:sp modelId="{9BAFA63A-5BB7-4EF7-9293-68E9FAB96718}">
      <dsp:nvSpPr>
        <dsp:cNvPr id="0" name=""/>
        <dsp:cNvSpPr/>
      </dsp:nvSpPr>
      <dsp:spPr>
        <a:xfrm rot="5400000">
          <a:off x="-242626" y="3067680"/>
          <a:ext cx="1617507" cy="1132255"/>
        </a:xfrm>
        <a:prstGeom prst="chevron">
          <a:avLst/>
        </a:prstGeom>
        <a:gradFill rotWithShape="0">
          <a:gsLst>
            <a:gs pos="0">
              <a:schemeClr val="accent4">
                <a:hueOff val="-2150359"/>
                <a:satOff val="19087"/>
                <a:lumOff val="-6471"/>
                <a:alphaOff val="0"/>
              </a:schemeClr>
            </a:gs>
            <a:gs pos="100000">
              <a:schemeClr val="accent4">
                <a:hueOff val="-2150359"/>
                <a:satOff val="19087"/>
                <a:lumOff val="-647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2150359"/>
              <a:satOff val="19087"/>
              <a:lumOff val="-647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91182"/>
        <a:ext cx="1132255" cy="485252"/>
      </dsp:txXfrm>
    </dsp:sp>
    <dsp:sp modelId="{EC49F7B4-9A1D-4E75-826A-14EECC4DAFEB}">
      <dsp:nvSpPr>
        <dsp:cNvPr id="0" name=""/>
        <dsp:cNvSpPr/>
      </dsp:nvSpPr>
      <dsp:spPr>
        <a:xfrm rot="5400000">
          <a:off x="3964873" y="14304"/>
          <a:ext cx="1051380" cy="6716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150359"/>
              <a:satOff val="19087"/>
              <a:lumOff val="-647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Disorder of when and </a:t>
          </a:r>
          <a:r>
            <a:rPr lang="en-C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where            (vs. how and what)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32255" y="2898246"/>
        <a:ext cx="6665292" cy="948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C793C-3B78-4BA3-871D-5B73070DD24E}" type="datetimeFigureOut">
              <a:rPr lang="en-CA" smtClean="0"/>
              <a:t>2/16/17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E99C5-8762-4EED-AC9C-65739107D52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319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263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144902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00499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37929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12474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027129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965940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8218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1525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8832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1146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782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7307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9569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436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138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349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1260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4818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046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046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1653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8552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5298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1944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442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0314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007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5503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1944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8101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859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9596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3100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4892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6464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2435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4130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For the</a:t>
            </a:r>
            <a:r>
              <a:rPr lang="en-CA" baseline="0" dirty="0" smtClean="0"/>
              <a:t> purpose of the remainder of this, will split the assessment into three key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012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336" indent="-176336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4401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49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1960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67763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51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93180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52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95008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50521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54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27759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55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99299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56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46019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57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3584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58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51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79948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61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2118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62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2118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63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2118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64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39134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65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2118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0894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0894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0894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6567" lvl="1" indent="-176336">
              <a:buFontTx/>
              <a:buChar char="-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69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62085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70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5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8590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Critical for</a:t>
            </a:r>
            <a:r>
              <a:rPr lang="en-CA" baseline="0" dirty="0" smtClean="0"/>
              <a:t> intervention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5999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72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801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73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788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74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00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75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00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76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823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77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00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78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72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79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00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80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7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40760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81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30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82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455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83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064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84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53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85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49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86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64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87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1988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88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214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89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2145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90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66984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91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258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92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26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93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982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8295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01862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3986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97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7133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487778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99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332631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67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350906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069451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102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8726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47184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104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2448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105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4888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106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7375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94602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108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908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109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588931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99C5-8762-4EED-AC9C-65739107D526}" type="slidenum">
              <a:rPr lang="en-CA" smtClean="0"/>
              <a:t>110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56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1C2D7C8-EA06-462F-AAE8-44FAE5FFC19B}" type="datetimeFigureOut">
              <a:rPr lang="en-CA" smtClean="0"/>
              <a:t>2/16/17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7C8-EA06-462F-AAE8-44FAE5FFC19B}" type="datetimeFigureOut">
              <a:rPr lang="en-CA" smtClean="0"/>
              <a:t>2/16/17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7C8-EA06-462F-AAE8-44FAE5FFC19B}" type="datetimeFigureOut">
              <a:rPr lang="en-CA" smtClean="0"/>
              <a:t>2/16/17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7C8-EA06-462F-AAE8-44FAE5FFC19B}" type="datetimeFigureOut">
              <a:rPr lang="en-CA" smtClean="0"/>
              <a:t>2/16/17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7C8-EA06-462F-AAE8-44FAE5FFC19B}" type="datetimeFigureOut">
              <a:rPr lang="en-CA" smtClean="0"/>
              <a:t>2/16/17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7C8-EA06-462F-AAE8-44FAE5FFC19B}" type="datetimeFigureOut">
              <a:rPr lang="en-CA" smtClean="0"/>
              <a:t>2/16/17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7C8-EA06-462F-AAE8-44FAE5FFC19B}" type="datetimeFigureOut">
              <a:rPr lang="en-CA" smtClean="0"/>
              <a:t>2/16/17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7C8-EA06-462F-AAE8-44FAE5FFC19B}" type="datetimeFigureOut">
              <a:rPr lang="en-CA" smtClean="0"/>
              <a:t>2/16/17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7C8-EA06-462F-AAE8-44FAE5FFC19B}" type="datetimeFigureOut">
              <a:rPr lang="en-CA" smtClean="0"/>
              <a:t>2/16/17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7C8-EA06-462F-AAE8-44FAE5FFC19B}" type="datetimeFigureOut">
              <a:rPr lang="en-CA" smtClean="0"/>
              <a:t>2/16/17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7C8-EA06-462F-AAE8-44FAE5FFC19B}" type="datetimeFigureOut">
              <a:rPr lang="en-CA" smtClean="0"/>
              <a:t>2/16/17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1C2D7C8-EA06-462F-AAE8-44FAE5FFC19B}" type="datetimeFigureOut">
              <a:rPr lang="en-CA" smtClean="0"/>
              <a:t>2/16/17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34D80AB-D26C-424A-90E0-0AB8728D2047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8.jp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9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0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41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42.jp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97/00004583-199902000-00011" TargetMode="External"/><Relationship Id="rId4" Type="http://schemas.openxmlformats.org/officeDocument/2006/relationships/hyperlink" Target="http://dx.doi.org.ezproxy.lib.ucalgary.ca/10.1016/j.biopsych.2004.10.020" TargetMode="External"/><Relationship Id="rId5" Type="http://schemas.openxmlformats.org/officeDocument/2006/relationships/hyperlink" Target="http://www.howardschneider.ca/resources/caddraGuidelines201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23/A:1017592030434" TargetMode="External"/><Relationship Id="rId4" Type="http://schemas.openxmlformats.org/officeDocument/2006/relationships/hyperlink" Target="http://www.nice.org.uk/nicemedia/live/12061/42059/42059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pe.leeschools.net/Guidance%20Counselor/catch%20child%20being%20good%20tip.htm" TargetMode="External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8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9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1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source=images&amp;cd=&amp;cad=rja&amp;docid=afAVZdOYqP8G8M&amp;tbnid=2CgOGCXFQTKzxM:&amp;ved=0CAgQjRwwAA&amp;url=http://www.engineerleader.com/overcoming-inconsistency/&amp;ei=XxmaUZnIOaazigLe0oCACw&amp;psig=AFQjCNHRi_75zXSR75BbwkUYW8V8F2s-sQ&amp;ust=1369139935978771" TargetMode="External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6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7.gi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6721" y="2060848"/>
            <a:ext cx="3528391" cy="3024336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Diagnosing ADHD: Conducting Valid, Comprehensive, and Collaborative Assessments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3419096" cy="1404645"/>
          </a:xfrm>
        </p:spPr>
        <p:txBody>
          <a:bodyPr>
            <a:normAutofit/>
          </a:bodyPr>
          <a:lstStyle/>
          <a:p>
            <a:r>
              <a:rPr lang="en-CA" sz="2400" dirty="0" smtClean="0"/>
              <a:t>Caroline Buzanko</a:t>
            </a:r>
            <a:endParaRPr lang="en-CA" sz="2400" dirty="0"/>
          </a:p>
          <a:p>
            <a:r>
              <a:rPr lang="en-CA" sz="1700" dirty="0" smtClean="0"/>
              <a:t>Assistant Professor</a:t>
            </a:r>
          </a:p>
          <a:p>
            <a:r>
              <a:rPr lang="en-CA" sz="1700" dirty="0" smtClean="0"/>
              <a:t>Athabasca University</a:t>
            </a:r>
          </a:p>
          <a:p>
            <a:r>
              <a:rPr lang="en-CA" sz="1500" dirty="0" smtClean="0"/>
              <a:t>carolinebuzanko@athabascau.ca</a:t>
            </a:r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147290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93058"/>
              </p:ext>
            </p:extLst>
          </p:nvPr>
        </p:nvGraphicFramePr>
        <p:xfrm>
          <a:off x="0" y="-3648"/>
          <a:ext cx="9144000" cy="10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56384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Difficulty with gratification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blogcdn.com/www.dailyfinance.com/media/2013/05/marshmellow-test-604-cs050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99" y="1052736"/>
            <a:ext cx="9250598" cy="57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608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20688"/>
            <a:ext cx="7467600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/>
              <a:t>Communicating the results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700808"/>
            <a:ext cx="7704856" cy="51571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Specific information as it relates to their child</a:t>
            </a:r>
          </a:p>
          <a:p>
            <a:pPr lvl="1"/>
            <a:r>
              <a:rPr lang="en-CA" sz="2000" dirty="0"/>
              <a:t>Relevant information about how child’s presenting difficulties relates to diagnosis</a:t>
            </a:r>
          </a:p>
          <a:p>
            <a:pPr lvl="1"/>
            <a:r>
              <a:rPr lang="en-CA" sz="2000" dirty="0"/>
              <a:t>What are the child’s needs/target problems</a:t>
            </a:r>
          </a:p>
          <a:p>
            <a:pPr lvl="1"/>
            <a:r>
              <a:rPr lang="en-CA" sz="2000" dirty="0"/>
              <a:t>Describe child vs. label</a:t>
            </a:r>
          </a:p>
          <a:p>
            <a:endParaRPr lang="en-CA" sz="800" dirty="0"/>
          </a:p>
          <a:p>
            <a:r>
              <a:rPr lang="en-CA" dirty="0"/>
              <a:t>Information as it relates to their family</a:t>
            </a:r>
          </a:p>
          <a:p>
            <a:pPr lvl="1"/>
            <a:r>
              <a:rPr lang="en-CA" sz="2000" dirty="0"/>
              <a:t>Issue concerning the affect on families (e.g., stress, marital conflict, parent psychopathology)</a:t>
            </a:r>
          </a:p>
          <a:p>
            <a:pPr lvl="2"/>
            <a:r>
              <a:rPr lang="en-CA" dirty="0"/>
              <a:t>Help them understand they may operate differently </a:t>
            </a:r>
          </a:p>
          <a:p>
            <a:endParaRPr lang="en-CA" sz="800" dirty="0" smtClean="0"/>
          </a:p>
          <a:p>
            <a:r>
              <a:rPr lang="en-CA" dirty="0" smtClean="0"/>
              <a:t>Highlight child’s strengths and abilities</a:t>
            </a:r>
            <a:endParaRPr lang="en-US" smtClean="0"/>
          </a:p>
          <a:p>
            <a:pPr marL="36576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023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20688"/>
            <a:ext cx="7467600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/>
              <a:t>Communicating the results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436784"/>
            <a:ext cx="7704856" cy="54212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Specific information how to best support the child</a:t>
            </a:r>
          </a:p>
          <a:p>
            <a:pPr lvl="1"/>
            <a:r>
              <a:rPr lang="en-CA" sz="2400" dirty="0"/>
              <a:t>Appropriate, individualized, specific treatment recommendations </a:t>
            </a:r>
          </a:p>
          <a:p>
            <a:pPr lvl="2"/>
            <a:r>
              <a:rPr lang="en-CA" sz="2400" dirty="0"/>
              <a:t>Specific behaviour management strategies etc.</a:t>
            </a:r>
          </a:p>
          <a:p>
            <a:pPr lvl="2"/>
            <a:r>
              <a:rPr lang="en-CA" sz="2400" b="1" dirty="0"/>
              <a:t>How</a:t>
            </a:r>
            <a:r>
              <a:rPr lang="en-CA" sz="2400" dirty="0"/>
              <a:t> recommendations to be implemented</a:t>
            </a:r>
          </a:p>
          <a:p>
            <a:pPr lvl="2"/>
            <a:r>
              <a:rPr lang="en-CA" sz="2400" dirty="0"/>
              <a:t>What can be done to further insulate the child from additional problems</a:t>
            </a:r>
          </a:p>
          <a:p>
            <a:pPr lvl="2"/>
            <a:r>
              <a:rPr lang="en-CA" sz="2400" dirty="0"/>
              <a:t>Help them to understand  the forces that affect their child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892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556792"/>
            <a:ext cx="7704856" cy="32132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dirty="0"/>
              <a:t>Parents need to leave with a layman’s understanding of their child’s problems, their strengths, their diagnosis and recommendations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563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72" y="692696"/>
            <a:ext cx="7528682" cy="90190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Communicating collaboratively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8136904" cy="4392488"/>
          </a:xfrm>
        </p:spPr>
        <p:txBody>
          <a:bodyPr>
            <a:normAutofit/>
          </a:bodyPr>
          <a:lstStyle/>
          <a:p>
            <a:pPr lvl="1"/>
            <a:r>
              <a:rPr lang="en-CA" sz="2400" dirty="0"/>
              <a:t>Parents reflect on how the results fit their own experience and understanding</a:t>
            </a:r>
          </a:p>
          <a:p>
            <a:pPr lvl="2"/>
            <a:r>
              <a:rPr lang="en-CA" sz="2400" dirty="0"/>
              <a:t>Give real-life examples to help refine the meanings of the assessment findings</a:t>
            </a:r>
          </a:p>
          <a:p>
            <a:pPr lvl="2"/>
            <a:r>
              <a:rPr lang="en-CA" sz="2400" dirty="0"/>
              <a:t>Through collaborative dialogue, the meaning of test results is reached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By the end of the meeting, there are joint answers to the assessment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018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-2637" y="-243408"/>
            <a:ext cx="9143999" cy="727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7175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384666" cy="1033184"/>
          </a:xfrm>
        </p:spPr>
        <p:txBody>
          <a:bodyPr>
            <a:normAutofit fontScale="90000"/>
          </a:bodyPr>
          <a:lstStyle/>
          <a:p>
            <a:r>
              <a:rPr lang="en-CA"/>
              <a:t>Communicating collaboratively 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992888" cy="4608512"/>
          </a:xfrm>
        </p:spPr>
        <p:txBody>
          <a:bodyPr>
            <a:normAutofit fontScale="85000" lnSpcReduction="20000"/>
          </a:bodyPr>
          <a:lstStyle/>
          <a:p>
            <a:r>
              <a:rPr lang="en-CA" sz="2800" dirty="0"/>
              <a:t>Parents to take an active role, primary role for creating change</a:t>
            </a:r>
          </a:p>
          <a:p>
            <a:pPr lvl="1"/>
            <a:endParaRPr lang="en-CA" dirty="0"/>
          </a:p>
          <a:p>
            <a:r>
              <a:rPr lang="en-CA" sz="2800" dirty="0" smtClean="0"/>
              <a:t>Parent assessment about ADHD</a:t>
            </a:r>
          </a:p>
          <a:p>
            <a:pPr marL="68580" indent="0">
              <a:buNone/>
            </a:pPr>
            <a:r>
              <a:rPr lang="en-CA" sz="2800" dirty="0" smtClean="0"/>
              <a:t> </a:t>
            </a:r>
          </a:p>
          <a:p>
            <a:r>
              <a:rPr lang="en-CA" sz="2800" dirty="0" smtClean="0"/>
              <a:t>Identify specific </a:t>
            </a:r>
            <a:r>
              <a:rPr lang="en-CA" sz="2800" dirty="0"/>
              <a:t>and useful information how to best support the child </a:t>
            </a:r>
          </a:p>
          <a:p>
            <a:pPr lvl="1"/>
            <a:r>
              <a:rPr lang="en-CA" sz="2400" dirty="0"/>
              <a:t>Empower parents to accept their responsibility for supporting/managing child’s problems</a:t>
            </a:r>
          </a:p>
          <a:p>
            <a:pPr lvl="2"/>
            <a:r>
              <a:rPr lang="en-CA" sz="2400" dirty="0"/>
              <a:t>Highlight family variables that can promote child development, such as lifestyle, emotional support etc</a:t>
            </a:r>
            <a:r>
              <a:rPr lang="en-CA" sz="2400"/>
              <a:t>. </a:t>
            </a:r>
            <a:endParaRPr lang="en-CA" sz="2400" smtClean="0"/>
          </a:p>
          <a:p>
            <a:pPr marL="685800" lvl="2" indent="0">
              <a:buNone/>
            </a:pPr>
            <a:endParaRPr lang="en-CA" sz="2800" dirty="0"/>
          </a:p>
          <a:p>
            <a:r>
              <a:rPr lang="en-CA" sz="2800" dirty="0" smtClean="0"/>
              <a:t>Brainstorm Interventions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206832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914">
              <a:srgbClr val="DCEAC1"/>
            </a:gs>
            <a:gs pos="0">
              <a:schemeClr val="bg1"/>
            </a:gs>
            <a:gs pos="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73" y="332656"/>
            <a:ext cx="8596668" cy="1320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considerations</a:t>
            </a:r>
            <a:endParaRPr lang="en-US" dirty="0"/>
          </a:p>
        </p:txBody>
      </p:sp>
      <p:pic>
        <p:nvPicPr>
          <p:cNvPr id="3" name="Picture 2" descr="http://www.wrightanglemarketing.com/wp-content/uploads/2015/04/Overwhe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445" y="1028581"/>
            <a:ext cx="938944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774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milymattersmediate.co.uk/wp-content/uploads/2014/08/family-matters-mediation-what-are-the-next-st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29411"/>
            <a:ext cx="11708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2696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neyardboise.org/wp-content/uploads/2015/09/nextsteps-1170x3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391346" cy="284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6108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2210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xmlns="" val="2759666060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xmlns="" val="3623283008"/>
                    </a:ext>
                  </a:extLst>
                </a:gridCol>
              </a:tblGrid>
              <a:tr h="496168">
                <a:tc>
                  <a:txBody>
                    <a:bodyPr/>
                    <a:lstStyle/>
                    <a:p>
                      <a:r>
                        <a:rPr lang="en-CA" dirty="0"/>
                        <a:t>Key Recommendations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Applications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153139"/>
                  </a:ext>
                </a:extLst>
              </a:tr>
              <a:tr h="6361832">
                <a:tc>
                  <a:txBody>
                    <a:bodyPr/>
                    <a:lstStyle/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the assessment to help the child and family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more than one feedback session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follow-up sessions to review the results and questions.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intervention sessions to give parents strategies to use with their child.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 follow up measures to ensure children and families are well supported.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what types of recommendations and supports will be most useful for the family.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feedback and specific strategies for the school.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practical information and goals for the school IPP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Advocate for parents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 parents to community resources (e.g., support groups)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packages and resources about ADHD and effective treatment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691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55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68711"/>
              </p:ext>
            </p:extLst>
          </p:nvPr>
        </p:nvGraphicFramePr>
        <p:xfrm>
          <a:off x="0" y="-3648"/>
          <a:ext cx="9144000" cy="10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56384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Overarousal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1015182"/>
            <a:ext cx="11960657" cy="58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385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60045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xmlns="" val="2759666060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xmlns="" val="3623283008"/>
                    </a:ext>
                  </a:extLst>
                </a:gridCol>
              </a:tblGrid>
              <a:tr h="429008">
                <a:tc>
                  <a:txBody>
                    <a:bodyPr/>
                    <a:lstStyle/>
                    <a:p>
                      <a:r>
                        <a:rPr lang="en-CA" dirty="0"/>
                        <a:t>Key Recommendations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Applications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153139"/>
                  </a:ext>
                </a:extLst>
              </a:tr>
              <a:tr h="310417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at the whole child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child’s strengths. Start with the positives.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 and investigate the child’s functioning across contexts (e.g., at home, at school, socially), with different people and in different situations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 information from multiple sources of informants including parents and teachers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6919184"/>
                  </a:ext>
                </a:extLst>
              </a:tr>
              <a:tr h="3324815">
                <a:tc>
                  <a:txBody>
                    <a:bodyPr/>
                    <a:lstStyle/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at the entire family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 both parents throughout the assessment process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the effect the child’s difficulty has on his sibling(s)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Investigate the effects of the child’s behaviour on the entire family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Investigate parental well-being and skills and resources to cope and manage with their child’s difficulties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236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26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7772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xmlns="" val="2759666060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xmlns="" val="3623283008"/>
                    </a:ext>
                  </a:extLst>
                </a:gridCol>
              </a:tblGrid>
              <a:tr h="513801">
                <a:tc>
                  <a:txBody>
                    <a:bodyPr/>
                    <a:lstStyle/>
                    <a:p>
                      <a:r>
                        <a:rPr lang="en-CA" dirty="0"/>
                        <a:t>Key Recommendations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Applications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153139"/>
                  </a:ext>
                </a:extLst>
              </a:tr>
              <a:tr h="6344199">
                <a:tc>
                  <a:txBody>
                    <a:bodyPr/>
                    <a:lstStyle/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Foster the working alliance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Educate the child about the assessment process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regular check-in’s before and after each session with parents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relevance and rationale for various tests and relate its purpose to the child’s situation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 as needed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what will be most helpful for parents through the assessment process and beyond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structures needed to increase parent participation within the assessment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Validate parents’ experiences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 parents’ expertise on their child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Fully understand parents’ perspectives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Attend to what parents have to say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compassion and empathy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the time to allow parents to share their story and journey thus far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Acknowledge parents’ anxiety coming into the assessment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that it is hard to hear their child’s diagnosis and that there is a grief process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691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61564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526690"/>
              </p:ext>
            </p:extLst>
          </p:nvPr>
        </p:nvGraphicFramePr>
        <p:xfrm>
          <a:off x="0" y="0"/>
          <a:ext cx="9144000" cy="773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xmlns="" val="2759666060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xmlns="" val="3623283008"/>
                    </a:ext>
                  </a:extLst>
                </a:gridCol>
              </a:tblGrid>
              <a:tr h="513801">
                <a:tc>
                  <a:txBody>
                    <a:bodyPr/>
                    <a:lstStyle/>
                    <a:p>
                      <a:r>
                        <a:rPr lang="en-CA" dirty="0"/>
                        <a:t>Key Recommendations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Applications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153139"/>
                  </a:ext>
                </a:extLst>
              </a:tr>
              <a:tr h="6344199">
                <a:tc>
                  <a:txBody>
                    <a:bodyPr/>
                    <a:lstStyle/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 results effectively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 parent fears and anxiety at the start of the feedback session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honest, straightforward information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 the information down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 accuracy of the findings and report with parents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clear language that is easy to understand and meaningful to parents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information that is useful for parents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 recommendations up front in the written feedback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 practical strategies that are easy and feasible to implement by teachers and parents 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what the test results mean for their specific child and provide specific examples as to how that manifests at home and in the classroom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how conclusions/diagnosis was made based on the tests used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Educate parents about “normal” developmental expectations and where their child fits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Check-in with parents to explain what they understand of the information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kumimoji="0"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root difficulties the child is experiencing to promote parent understanding and shift their understanding of presenting behaviours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691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92791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1086"/>
            <a:ext cx="6096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81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90" y="404664"/>
            <a:ext cx="7528682" cy="50405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064896" cy="5544616"/>
          </a:xfrm>
        </p:spPr>
        <p:txBody>
          <a:bodyPr>
            <a:noAutofit/>
          </a:bodyPr>
          <a:lstStyle/>
          <a:p>
            <a:r>
              <a:rPr lang="en-CA" sz="1200" dirty="0"/>
              <a:t>American Academy of Pediatrics Committee on Quality Improvement and Management, Subcommittee on Attention-Deficit/Hyperactivity Disorder. (2011). ADHD: Clinical practice guideline for the diagnosis, evaluation, and treatment of attention-deficit/ hyperactivity disorder in children and adolescents. </a:t>
            </a:r>
            <a:r>
              <a:rPr lang="en-CA" sz="1200" i="1" dirty="0"/>
              <a:t>Pediatrics, 128</a:t>
            </a:r>
            <a:r>
              <a:rPr lang="en-CA" sz="1200" dirty="0"/>
              <a:t>(5), 1007-1022. </a:t>
            </a:r>
            <a:r>
              <a:rPr lang="en-CA" sz="1200" i="1" dirty="0"/>
              <a:t> </a:t>
            </a:r>
            <a:r>
              <a:rPr lang="en-CA" sz="1200" dirty="0"/>
              <a:t>doi: 10.1542/peds.2011-2654</a:t>
            </a:r>
          </a:p>
          <a:p>
            <a:r>
              <a:rPr lang="en-CA" sz="1200" dirty="0"/>
              <a:t>American Psychiatric Association. (2013). </a:t>
            </a:r>
            <a:r>
              <a:rPr lang="en-CA" sz="1200" i="1" dirty="0"/>
              <a:t>Diagnostic and statistical manual of mental disorders </a:t>
            </a:r>
            <a:r>
              <a:rPr lang="en-CA" sz="1200" dirty="0"/>
              <a:t>(5</a:t>
            </a:r>
            <a:r>
              <a:rPr lang="en-CA" sz="1200" baseline="30000" dirty="0"/>
              <a:t>th</a:t>
            </a:r>
            <a:r>
              <a:rPr lang="en-CA" sz="1200" dirty="0"/>
              <a:t> ed.). Washington, DC: Author.</a:t>
            </a:r>
          </a:p>
          <a:p>
            <a:r>
              <a:rPr lang="en-CA" sz="1200" dirty="0"/>
              <a:t>Anastopoulos, A. D., &amp; Shelton, T. L. (2001). </a:t>
            </a:r>
            <a:r>
              <a:rPr lang="en-CA" sz="1200" i="1" dirty="0"/>
              <a:t>Assessing attention-deficit/hyperactivity disorder</a:t>
            </a:r>
            <a:r>
              <a:rPr lang="en-CA" sz="1200" dirty="0"/>
              <a:t>. New York: Kluwer Academic/Plenum.</a:t>
            </a:r>
          </a:p>
          <a:p>
            <a:r>
              <a:rPr lang="en-CA" sz="1200" dirty="0"/>
              <a:t>Angold, A., Costelio, E. J., Farmer, E. M., Burns, B. J., &amp; Erkanli, A. (1999). Impaired but undiagnosed. </a:t>
            </a:r>
            <a:r>
              <a:rPr lang="en-CA" sz="1200" i="1" dirty="0"/>
              <a:t>Journal of American Academy of Child and Adolescent Psychiatry, 38</a:t>
            </a:r>
            <a:r>
              <a:rPr lang="en-CA" sz="1200" dirty="0"/>
              <a:t>(2), 129-137. </a:t>
            </a:r>
            <a:r>
              <a:rPr lang="en-CA" sz="1200" u="sng" dirty="0"/>
              <a:t>doi: </a:t>
            </a:r>
            <a:r>
              <a:rPr lang="en-CA" sz="1200" u="sng" dirty="0">
                <a:hlinkClick r:id="rId3"/>
              </a:rPr>
              <a:t>10.1097/00004583-199902000-00011</a:t>
            </a:r>
            <a:endParaRPr lang="en-CA" sz="1200" dirty="0"/>
          </a:p>
          <a:p>
            <a:r>
              <a:rPr lang="en-CA" sz="1200" dirty="0" err="1"/>
              <a:t>Aschieri</a:t>
            </a:r>
            <a:r>
              <a:rPr lang="en-CA" sz="1200" dirty="0"/>
              <a:t>, F. (2012). Epistemological and ethical challenges in standardized testing and </a:t>
            </a:r>
            <a:r>
              <a:rPr lang="en-CA" sz="1200" dirty="0" smtClean="0"/>
              <a:t>collaborative </a:t>
            </a:r>
            <a:r>
              <a:rPr lang="en-CA" sz="1200" dirty="0"/>
              <a:t>assessment. </a:t>
            </a:r>
            <a:r>
              <a:rPr lang="en-CA" sz="1200" i="1" dirty="0"/>
              <a:t>Journal of Humanistic Psychology, 52</a:t>
            </a:r>
            <a:r>
              <a:rPr lang="en-CA" sz="1200" dirty="0"/>
              <a:t>(3), 350–368. doi:10.1177/0022167811422946. </a:t>
            </a:r>
            <a:endParaRPr lang="en-US" sz="1200" dirty="0"/>
          </a:p>
          <a:p>
            <a:r>
              <a:rPr lang="en-CA" sz="1200" dirty="0"/>
              <a:t>Aschieri, F., </a:t>
            </a:r>
            <a:r>
              <a:rPr lang="en-CA" sz="1200" dirty="0" err="1"/>
              <a:t>Fantini</a:t>
            </a:r>
            <a:r>
              <a:rPr lang="en-CA" sz="1200" dirty="0"/>
              <a:t>, F., &amp; </a:t>
            </a:r>
            <a:r>
              <a:rPr lang="en-CA" sz="1200" dirty="0" err="1"/>
              <a:t>Bertrando</a:t>
            </a:r>
            <a:r>
              <a:rPr lang="en-CA" sz="1200" dirty="0"/>
              <a:t>, P. (2013). Therapeutic assessment with children (TA-C): </a:t>
            </a:r>
            <a:r>
              <a:rPr lang="en-CA" sz="1200" dirty="0" smtClean="0"/>
              <a:t>Psychological </a:t>
            </a:r>
            <a:r>
              <a:rPr lang="en-CA" sz="1200" dirty="0"/>
              <a:t>assessment as a family systems intervention. </a:t>
            </a:r>
            <a:r>
              <a:rPr lang="en-CA" sz="1200" i="1" dirty="0"/>
              <a:t>Australian and New Zealand Journal of Family Therapy, 33</a:t>
            </a:r>
            <a:r>
              <a:rPr lang="en-CA" sz="1200" dirty="0"/>
              <a:t>(4), 285–298. doi:10.1017/aft.2012.37</a:t>
            </a:r>
            <a:endParaRPr lang="en-US" sz="1200" dirty="0"/>
          </a:p>
          <a:p>
            <a:r>
              <a:rPr lang="en-CA" sz="1200" dirty="0"/>
              <a:t>Barkley, R. (2015). </a:t>
            </a:r>
            <a:r>
              <a:rPr lang="en-CA" sz="1200" i="1" dirty="0"/>
              <a:t>Attention-deficit hyperactivity disorder: A handbook for diagnosis and </a:t>
            </a:r>
            <a:r>
              <a:rPr lang="en-CA" sz="1200" i="1" dirty="0" smtClean="0"/>
              <a:t>treatment </a:t>
            </a:r>
            <a:r>
              <a:rPr lang="en-CA" sz="1200" dirty="0"/>
              <a:t>(4</a:t>
            </a:r>
            <a:r>
              <a:rPr lang="en-CA" sz="1200" baseline="30000" dirty="0"/>
              <a:t>th</a:t>
            </a:r>
            <a:r>
              <a:rPr lang="en-CA" sz="1200" dirty="0"/>
              <a:t> ed.). New York, NY: Guilford</a:t>
            </a:r>
            <a:r>
              <a:rPr lang="en-CA" sz="1200" i="1" dirty="0"/>
              <a:t> </a:t>
            </a:r>
            <a:r>
              <a:rPr lang="en-CA" sz="1200" dirty="0"/>
              <a:t>Press.</a:t>
            </a:r>
            <a:endParaRPr lang="en-US" sz="1200"/>
          </a:p>
          <a:p>
            <a:r>
              <a:rPr lang="en-CA" sz="1200" smtClean="0"/>
              <a:t>Barkley</a:t>
            </a:r>
            <a:r>
              <a:rPr lang="en-CA" sz="1200" dirty="0"/>
              <a:t>, R. &amp; Mash, E. J. (2007). </a:t>
            </a:r>
            <a:r>
              <a:rPr lang="en-CA" sz="1200" i="1" dirty="0"/>
              <a:t>Assessment of childhood </a:t>
            </a:r>
            <a:r>
              <a:rPr lang="en-CA" sz="1200" i="1" dirty="0" smtClean="0"/>
              <a:t>disorders. New</a:t>
            </a:r>
            <a:r>
              <a:rPr lang="en-CA" sz="1200" dirty="0" smtClean="0"/>
              <a:t> </a:t>
            </a:r>
            <a:r>
              <a:rPr lang="en-CA" sz="1200" dirty="0"/>
              <a:t>York: Guilford Press.</a:t>
            </a:r>
          </a:p>
          <a:p>
            <a:r>
              <a:rPr lang="en-CA" sz="1200" dirty="0"/>
              <a:t>Biederman, J. (2005). Attention-deficit/hyperactivity disorder: A selective overview. </a:t>
            </a:r>
            <a:r>
              <a:rPr lang="en-CA" sz="1200" i="1" dirty="0"/>
              <a:t>Biological </a:t>
            </a:r>
            <a:r>
              <a:rPr lang="en-CA" sz="1200" dirty="0"/>
              <a:t> </a:t>
            </a:r>
            <a:r>
              <a:rPr lang="en-CA" sz="1200" i="1" dirty="0"/>
              <a:t>Psychiatry, 57</a:t>
            </a:r>
            <a:r>
              <a:rPr lang="en-CA" sz="1200" dirty="0"/>
              <a:t>(11), 1215-1220. doi: </a:t>
            </a:r>
            <a:r>
              <a:rPr lang="en-CA" sz="1200" u="sng" dirty="0">
                <a:hlinkClick r:id="rId4"/>
              </a:rPr>
              <a:t>10.1016/j.biopsych.2004.10.020</a:t>
            </a:r>
            <a:endParaRPr lang="en-CA" sz="1200" dirty="0"/>
          </a:p>
          <a:p>
            <a:r>
              <a:rPr lang="en-CA" sz="1200" dirty="0"/>
              <a:t>Canadian Attention Deficit Hyperactivity Disorder Resource Alliance (CADDRA; 2011</a:t>
            </a:r>
            <a:r>
              <a:rPr lang="en-CA" sz="1200" i="1" dirty="0"/>
              <a:t>). Canadian ADHD practice guidelines (3</a:t>
            </a:r>
            <a:r>
              <a:rPr lang="en-CA" sz="1200" i="1" baseline="30000" dirty="0"/>
              <a:t>rd</a:t>
            </a:r>
            <a:r>
              <a:rPr lang="en-CA" sz="1200" i="1" dirty="0"/>
              <a:t>. ed.</a:t>
            </a:r>
            <a:r>
              <a:rPr lang="en-CA" sz="1200" dirty="0"/>
              <a:t>). Toronto ON: CADDRA. Retrieved from </a:t>
            </a:r>
            <a:r>
              <a:rPr lang="en-CA" sz="1200" u="sng" dirty="0">
                <a:hlinkClick r:id="rId5"/>
              </a:rPr>
              <a:t>http://www.howardschneider.ca/resources/caddraGuidelines2011.pdf</a:t>
            </a:r>
            <a:r>
              <a:rPr lang="en-CA" sz="1200" dirty="0"/>
              <a:t> </a:t>
            </a:r>
          </a:p>
          <a:p>
            <a:r>
              <a:rPr lang="en-US" sz="1200" dirty="0"/>
              <a:t>Goldstein, S. (2010). Attention-Deficit/Hyperactivity Disorder. In S. Goldstein &amp; C. R. Reynolds </a:t>
            </a:r>
            <a:r>
              <a:rPr lang="en-US" sz="1200" i="1" dirty="0"/>
              <a:t>Handbook of neurodevelopmental and genetic disorders in children, Second edition (</a:t>
            </a:r>
            <a:r>
              <a:rPr lang="en-US" sz="1200" dirty="0"/>
              <a:t>pp. 131-144). New York: Guilford Press</a:t>
            </a:r>
            <a:r>
              <a:rPr lang="en-US" sz="1200"/>
              <a:t>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59501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528682" cy="50405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5400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Goldstein, S. &amp; </a:t>
            </a:r>
            <a:r>
              <a:rPr lang="en-US" dirty="0" err="1" smtClean="0"/>
              <a:t>Naglieri</a:t>
            </a:r>
            <a:r>
              <a:rPr lang="en-US" dirty="0" smtClean="0"/>
              <a:t>, J. A. (2008). The school neuropsychology of ADHD: Theory, assessment, and intervention. </a:t>
            </a:r>
            <a:r>
              <a:rPr lang="en-US" i="1" dirty="0" smtClean="0"/>
              <a:t>Psychology in Schools, 45, </a:t>
            </a:r>
            <a:r>
              <a:rPr lang="en-US" dirty="0" smtClean="0"/>
              <a:t>859-874. doi: </a:t>
            </a:r>
            <a:r>
              <a:rPr lang="en-CA" dirty="0" smtClean="0"/>
              <a:t>10.1002/pits.20331</a:t>
            </a:r>
          </a:p>
          <a:p>
            <a:r>
              <a:rPr lang="en-CA" dirty="0" smtClean="0"/>
              <a:t>Goldstein, S., &amp; </a:t>
            </a:r>
            <a:r>
              <a:rPr lang="en-CA" dirty="0" err="1" smtClean="0"/>
              <a:t>Naglieri</a:t>
            </a:r>
            <a:r>
              <a:rPr lang="en-CA" dirty="0" smtClean="0"/>
              <a:t>, J. A. (2006). The role of intellectual processes in the DSM-V diagnosis of ADHD. </a:t>
            </a:r>
            <a:r>
              <a:rPr lang="en-CA" i="1" dirty="0" smtClean="0"/>
              <a:t>Journal of Attention Disorders, 10</a:t>
            </a:r>
            <a:r>
              <a:rPr lang="en-CA" dirty="0" smtClean="0"/>
              <a:t>, 3–8. doi: 10.1177/1087054705286059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Hale</a:t>
            </a:r>
            <a:r>
              <a:rPr lang="en-US" dirty="0">
                <a:solidFill>
                  <a:schemeClr val="tx1"/>
                </a:solidFill>
              </a:rPr>
              <a:t>, J. B., Reddy, l. A., Wilcox, G., McLaughlin, A., Hain, L., Stern, A.,Henzel, J., &amp; Eusebio, E. (2010). Assessment and intervention practices for children with ADHD. In D. C. Miller (Ed.) </a:t>
            </a:r>
            <a:r>
              <a:rPr lang="en-US" i="1" dirty="0">
                <a:solidFill>
                  <a:schemeClr val="tx1"/>
                </a:solidFill>
              </a:rPr>
              <a:t>Best practices in school neuropsychology</a:t>
            </a:r>
            <a:r>
              <a:rPr lang="en-US" dirty="0">
                <a:solidFill>
                  <a:schemeClr val="tx1"/>
                </a:solidFill>
              </a:rPr>
              <a:t> (pp. 225-279). New Jersey: John Wiley &amp; Sons. </a:t>
            </a:r>
            <a:endParaRPr lang="en-US" dirty="0"/>
          </a:p>
          <a:p>
            <a:r>
              <a:rPr lang="en-CA" dirty="0" smtClean="0"/>
              <a:t>Hale</a:t>
            </a:r>
            <a:r>
              <a:rPr lang="en-CA" dirty="0"/>
              <a:t>, J. B., Yim, M., Schneider, A. N., Wilcox, G., Henzel, J., &amp; Dixon, S. Cognitive and neuropsychological assessment of Attention-Deficit/Hyperactivity Disorder. In </a:t>
            </a:r>
            <a:r>
              <a:rPr lang="en-CA" i="1" dirty="0"/>
              <a:t>Contemportary intellectual assessment: Theories, tests and issues, Third edition </a:t>
            </a:r>
            <a:r>
              <a:rPr lang="en-CA" dirty="0"/>
              <a:t>(pp. 687-707). New York: Guilford Press.</a:t>
            </a:r>
            <a:endParaRPr lang="en-CA" i="1" dirty="0"/>
          </a:p>
          <a:p>
            <a:r>
              <a:rPr lang="en-CA" dirty="0"/>
              <a:t>Heffer, R. W., Barry, T. D., &amp; Garland, B. (2009). History, overview and trends in child and adolescent psychological assessment. In Matson et al. (eds) </a:t>
            </a:r>
            <a:r>
              <a:rPr lang="en-CA" i="1" dirty="0"/>
              <a:t>Assessing Childhood Psychopathology and Developmental Disabilities. doi</a:t>
            </a:r>
            <a:r>
              <a:rPr lang="en-CA" dirty="0"/>
              <a:t>: 10.1007/978-0-387-09528-8</a:t>
            </a:r>
          </a:p>
          <a:p>
            <a:r>
              <a:rPr lang="en-CA" dirty="0"/>
              <a:t>Hunsley, J., &amp; Mash, E.  J. (2007). Evidence-based assessment. </a:t>
            </a:r>
            <a:r>
              <a:rPr lang="en-CA" i="1" dirty="0"/>
              <a:t>Annual Review of Clinical Psychology, 3, </a:t>
            </a:r>
            <a:r>
              <a:rPr lang="en-CA" dirty="0"/>
              <a:t>29-51. doi: 10.1146/annurev.clinpsy.3.022806.091419</a:t>
            </a:r>
          </a:p>
          <a:p>
            <a:r>
              <a:rPr lang="en-CA" dirty="0"/>
              <a:t>Johnston, C., &amp; Mash, E. J. (2001). Families of children with attention-deficit/hyperactivity disorder: Review and recommendations for future research. </a:t>
            </a:r>
            <a:r>
              <a:rPr lang="en-CA" i="1" dirty="0"/>
              <a:t>Clinical Child and Family Psychology Review, 4</a:t>
            </a:r>
            <a:r>
              <a:rPr lang="en-CA" dirty="0"/>
              <a:t>(3), 183–206. doi: </a:t>
            </a:r>
            <a:r>
              <a:rPr lang="en-CA" u="sng" dirty="0">
                <a:hlinkClick r:id="rId3"/>
              </a:rPr>
              <a:t>10.1023/A:1017592030434</a:t>
            </a:r>
            <a:endParaRPr lang="en-CA" dirty="0"/>
          </a:p>
          <a:p>
            <a:r>
              <a:rPr lang="en-US" dirty="0" err="1"/>
              <a:t>Koonce</a:t>
            </a:r>
            <a:r>
              <a:rPr lang="en-US" dirty="0"/>
              <a:t>, D. (2007). Attention Deficit Hyperactivity Disorder assessment practices by practicing school </a:t>
            </a:r>
            <a:r>
              <a:rPr lang="en-CA" dirty="0"/>
              <a:t> </a:t>
            </a:r>
            <a:r>
              <a:rPr lang="en-US" dirty="0"/>
              <a:t>psychologists. </a:t>
            </a:r>
            <a:r>
              <a:rPr lang="en-US" i="1" dirty="0"/>
              <a:t>Journal of Psychoeducational Assessment, 25, </a:t>
            </a:r>
            <a:r>
              <a:rPr lang="en-US" dirty="0"/>
              <a:t>319-333. doi: </a:t>
            </a:r>
            <a:r>
              <a:rPr lang="en-CA" dirty="0"/>
              <a:t>10.1177/0734282906298264 </a:t>
            </a:r>
          </a:p>
          <a:p>
            <a:r>
              <a:rPr lang="en-CA" dirty="0"/>
              <a:t>National Association of School Psychologists (2011). Position statement: Students with attention deficit hyperactivity disorder. Retrieved from http://www.nasponline.org/about_nasp/positionpapers/Students_With_ADHD.pdf</a:t>
            </a:r>
          </a:p>
          <a:p>
            <a:r>
              <a:rPr lang="en-CA" dirty="0"/>
              <a:t>National Institute for Clinical Excellence (NICE; 2013). Attention deficit hyperactivity disorder: Diagnosis and management of ADHD in children, young people and adults. (London, NICE). Retrieved from </a:t>
            </a:r>
            <a:r>
              <a:rPr lang="en-CA" u="sng" dirty="0">
                <a:hlinkClick r:id="rId4"/>
              </a:rPr>
              <a:t>http://www.nice.org.uk/nicemedia/live/12061/42059/42059.pdf</a:t>
            </a:r>
            <a:r>
              <a:rPr lang="en-US" dirty="0"/>
              <a:t>Pelham, W. E., Fabiano, G. A., &amp; Massetti, G. M. (2005).  Evidence-based assessment of Attention Deficit Hyperactivity Disorder in children and adolescents. </a:t>
            </a:r>
            <a:r>
              <a:rPr lang="en-US" i="1" dirty="0"/>
              <a:t>Journal of Clinical Child and Adolescent Psychology, 34</a:t>
            </a:r>
            <a:r>
              <a:rPr lang="en-US" dirty="0"/>
              <a:t>(3), 449-476. </a:t>
            </a:r>
            <a:r>
              <a:rPr lang="en-CA"/>
              <a:t>doi: </a:t>
            </a:r>
            <a:r>
              <a:rPr lang="en-CA" smtClean="0"/>
              <a:t>10.1207/s15374424jccp3403_5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3215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528682" cy="50405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51845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Pelham</a:t>
            </a:r>
            <a:r>
              <a:rPr lang="en-US" dirty="0"/>
              <a:t>, W. E., Fabiano, G. A., &amp; Massetti, G. M. (2005).  Evidence-based assessment of Attention Deficit Hyperactivity Disorder in children and adolescents. </a:t>
            </a:r>
            <a:r>
              <a:rPr lang="en-US" i="1" dirty="0"/>
              <a:t>Journal of Clinical Child and Adolescent Psychology, 34</a:t>
            </a:r>
            <a:r>
              <a:rPr lang="en-US" dirty="0"/>
              <a:t>(3), 449-476. </a:t>
            </a:r>
            <a:r>
              <a:rPr lang="en-CA" dirty="0"/>
              <a:t>doi: 10.1207/s15374424jccp3403_5</a:t>
            </a:r>
          </a:p>
          <a:p>
            <a:r>
              <a:rPr lang="en-US" dirty="0" err="1" smtClean="0"/>
              <a:t>Sayal</a:t>
            </a:r>
            <a:r>
              <a:rPr lang="en-US" dirty="0"/>
              <a:t>, K., Letch, N., &amp; El </a:t>
            </a:r>
            <a:r>
              <a:rPr lang="en-US" dirty="0" err="1"/>
              <a:t>Abd</a:t>
            </a:r>
            <a:r>
              <a:rPr lang="en-US" dirty="0"/>
              <a:t>, S. (2008). Evaluation of screening in children referred for an ADHD assessment. </a:t>
            </a:r>
            <a:r>
              <a:rPr lang="en-US" i="1" dirty="0"/>
              <a:t>Child and Adolescent Mental Health, 13, </a:t>
            </a:r>
            <a:r>
              <a:rPr lang="en-US" dirty="0"/>
              <a:t>41–46. doi: 10.1111/j.1475-3588.2007.00463.x </a:t>
            </a:r>
            <a:endParaRPr lang="en-CA" dirty="0"/>
          </a:p>
          <a:p>
            <a:r>
              <a:rPr lang="en-CA" dirty="0"/>
              <a:t>Sowerby, P., &amp; Tripp, G. (2009). Evidence-based assessment of attention-deficit/hyperactivity disorder (ADHD). In J. L. Matson et al. (Eds). </a:t>
            </a:r>
            <a:r>
              <a:rPr lang="en-CA" i="1" dirty="0"/>
              <a:t>Assessing childhood psychopathology and developmental disabilities </a:t>
            </a:r>
            <a:r>
              <a:rPr lang="en-CA" dirty="0"/>
              <a:t>(pp. 209-239). doi: 10.1007/978-0-387-09528-8 </a:t>
            </a:r>
          </a:p>
          <a:p>
            <a:r>
              <a:rPr lang="en-CA" dirty="0"/>
              <a:t>Wolraich, M. L., Lambert, E. W., Bickman, L., Simmons, T., Doffind, M. A., &amp; Worley, K. A. (2004). Assessing the impact of parent and teacher agreement on diagnosing Attention-Deficit Hyperactivity Disorder. </a:t>
            </a:r>
            <a:r>
              <a:rPr lang="en-CA" i="1" dirty="0"/>
              <a:t>Developmental and Behavioral Pediatrics, 25, </a:t>
            </a:r>
            <a:r>
              <a:rPr lang="en-CA" dirty="0"/>
              <a:t>41- 47.  doi: 0196-206X/00/2501-0041 </a:t>
            </a:r>
          </a:p>
          <a:p>
            <a:r>
              <a:rPr lang="en-US"/>
              <a:t>Wright, K. </a:t>
            </a:r>
            <a:r>
              <a:rPr lang="en-US" dirty="0"/>
              <a:t>D., Waschbusch, D. A., Frankland, B. W. (2007). Combining data from parent ratings and parent interview when assessing ADHD. </a:t>
            </a:r>
            <a:r>
              <a:rPr lang="en-US" i="1" dirty="0"/>
              <a:t>Journal of Psychopathology and Behavior Assessment, 29</a:t>
            </a:r>
            <a:r>
              <a:rPr lang="en-US" dirty="0"/>
              <a:t>, 141–148. doi: 10.1007/s10862-006-9039-4</a:t>
            </a:r>
            <a:endParaRPr lang="en-CA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31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51299"/>
              </p:ext>
            </p:extLst>
          </p:nvPr>
        </p:nvGraphicFramePr>
        <p:xfrm>
          <a:off x="0" y="-3648"/>
          <a:ext cx="9144000" cy="10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56384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Emotions and External Locus of Control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coderedflag.com/wp-content/uploads/2015/04/Riding-the-Emotional-Rollercoa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047163"/>
            <a:ext cx="9120906" cy="61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CA" sz="4400" dirty="0" smtClean="0"/>
              <a:t>ADHD:</a:t>
            </a:r>
          </a:p>
          <a:p>
            <a:pPr marL="68580" indent="0" algn="ctr">
              <a:buNone/>
            </a:pPr>
            <a:r>
              <a:rPr lang="en-CA" sz="4400" dirty="0" smtClean="0"/>
              <a:t>A </a:t>
            </a:r>
            <a:r>
              <a:rPr lang="en-CA" sz="4400" dirty="0"/>
              <a:t>disorder of </a:t>
            </a:r>
            <a:br>
              <a:rPr lang="en-CA" sz="4400" dirty="0"/>
            </a:br>
            <a:r>
              <a:rPr lang="en-CA" sz="4400" dirty="0"/>
              <a:t>inhibition </a:t>
            </a:r>
            <a:br>
              <a:rPr lang="en-CA" sz="4400" dirty="0"/>
            </a:br>
            <a:r>
              <a:rPr lang="en-CA" sz="4400" dirty="0"/>
              <a:t>(vs. attention)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148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9592" y="1412776"/>
            <a:ext cx="7467600" cy="44644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4800" dirty="0" smtClean="0">
                <a:solidFill>
                  <a:schemeClr val="tx1"/>
                </a:solidFill>
              </a:rPr>
              <a:t>ADHD:</a:t>
            </a:r>
            <a:br>
              <a:rPr lang="en-CA" sz="4800" dirty="0" smtClean="0">
                <a:solidFill>
                  <a:schemeClr val="tx1"/>
                </a:solidFill>
              </a:rPr>
            </a:br>
            <a:endParaRPr lang="en-CA" sz="4800" dirty="0" smtClean="0">
              <a:solidFill>
                <a:schemeClr val="tx1"/>
              </a:solidFill>
            </a:endParaRPr>
          </a:p>
          <a:p>
            <a:pPr algn="ctr"/>
            <a:r>
              <a:rPr lang="en-CA" sz="4800" dirty="0" smtClean="0">
                <a:solidFill>
                  <a:schemeClr val="tx1"/>
                </a:solidFill>
              </a:rPr>
              <a:t>A problem of performance and of inconsistency </a:t>
            </a:r>
            <a:br>
              <a:rPr lang="en-CA" sz="4800" dirty="0" smtClean="0">
                <a:solidFill>
                  <a:schemeClr val="tx1"/>
                </a:solidFill>
              </a:rPr>
            </a:br>
            <a:r>
              <a:rPr lang="en-CA" sz="4800" dirty="0" smtClean="0">
                <a:solidFill>
                  <a:schemeClr val="tx1"/>
                </a:solidFill>
              </a:rPr>
              <a:t>(vs. skill deficit or inability)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024523"/>
              </p:ext>
            </p:extLst>
          </p:nvPr>
        </p:nvGraphicFramePr>
        <p:xfrm>
          <a:off x="755576" y="908720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98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877549"/>
              </p:ext>
            </p:extLst>
          </p:nvPr>
        </p:nvGraphicFramePr>
        <p:xfrm>
          <a:off x="683568" y="1916832"/>
          <a:ext cx="78488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90769" y="932547"/>
            <a:ext cx="7467600" cy="99412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3600" dirty="0" smtClean="0">
                <a:latin typeface="Constantia" pitchFamily="18" charset="0"/>
              </a:rPr>
              <a:t>ADHD: A Disorder of </a:t>
            </a:r>
            <a:r>
              <a:rPr lang="en-CA" dirty="0" smtClean="0">
                <a:latin typeface="Constantia" pitchFamily="18" charset="0"/>
              </a:rPr>
              <a:t>EF</a:t>
            </a:r>
            <a:br>
              <a:rPr lang="en-CA" dirty="0" smtClean="0">
                <a:latin typeface="Constantia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0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98" y="0"/>
            <a:ext cx="9200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04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hpe.leeschools.net/images/Counselor%20Corner-Marcel%20Algernon/dennis-the-menace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683146" cy="46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589240"/>
            <a:ext cx="8233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latin typeface="Constantia" pitchFamily="18" charset="0"/>
              </a:rPr>
              <a:t>“By the time I think about what I’m going to do </a:t>
            </a:r>
          </a:p>
          <a:p>
            <a:pPr algn="ctr"/>
            <a:r>
              <a:rPr lang="en-CA" sz="2400" dirty="0">
                <a:latin typeface="Constantia" pitchFamily="18" charset="0"/>
              </a:rPr>
              <a:t>I’ve already done it”</a:t>
            </a:r>
          </a:p>
        </p:txBody>
      </p:sp>
    </p:spTree>
    <p:extLst>
      <p:ext uri="{BB962C8B-B14F-4D97-AF65-F5344CB8AC3E}">
        <p14:creationId xmlns:p14="http://schemas.microsoft.com/office/powerpoint/2010/main" val="82394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836712"/>
            <a:ext cx="7467600" cy="778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mtClean="0">
                <a:latin typeface="Constantia" pitchFamily="18" charset="0"/>
              </a:rPr>
              <a:t>EF: Developmental Considerations</a:t>
            </a:r>
            <a:endParaRPr lang="en-US" dirty="0"/>
          </a:p>
        </p:txBody>
      </p:sp>
      <p:pic>
        <p:nvPicPr>
          <p:cNvPr id="3" name="il_fi" descr="http://www.premier-outlook.com/summer_2004/images/figure_2.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05987"/>
            <a:ext cx="7056784" cy="47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10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45" y="764704"/>
            <a:ext cx="7024744" cy="720080"/>
          </a:xfrm>
        </p:spPr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69" y="1844824"/>
            <a:ext cx="4536619" cy="4203829"/>
          </a:xfrm>
        </p:spPr>
        <p:txBody>
          <a:bodyPr/>
          <a:lstStyle/>
          <a:p>
            <a:r>
              <a:rPr lang="en-CA" dirty="0" smtClean="0"/>
              <a:t>Brief overview of the nature of ADHD</a:t>
            </a:r>
          </a:p>
          <a:p>
            <a:pPr marL="365760" lvl="1" indent="0">
              <a:buNone/>
            </a:pPr>
            <a:endParaRPr lang="en-CA" dirty="0" smtClean="0"/>
          </a:p>
          <a:p>
            <a:r>
              <a:rPr lang="en-CA" dirty="0" smtClean="0"/>
              <a:t>Assessment of ADHD</a:t>
            </a:r>
          </a:p>
          <a:p>
            <a:pPr lvl="1"/>
            <a:r>
              <a:rPr lang="en-CA" dirty="0" smtClean="0"/>
              <a:t>Purpose</a:t>
            </a:r>
          </a:p>
          <a:p>
            <a:pPr lvl="1"/>
            <a:r>
              <a:rPr lang="en-CA" dirty="0" smtClean="0"/>
              <a:t>Methods &amp; measures</a:t>
            </a:r>
          </a:p>
          <a:p>
            <a:pPr lvl="1"/>
            <a:r>
              <a:rPr lang="en-CA" dirty="0" smtClean="0"/>
              <a:t>Working collaboratively</a:t>
            </a:r>
          </a:p>
          <a:p>
            <a:pPr lvl="1"/>
            <a:r>
              <a:rPr lang="en-CA" dirty="0" smtClean="0"/>
              <a:t>Integrating results</a:t>
            </a:r>
          </a:p>
          <a:p>
            <a:pPr lvl="1"/>
            <a:r>
              <a:rPr lang="en-CA" dirty="0" smtClean="0"/>
              <a:t>Linking results to intervention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43032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9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/>
          <a:lstStyle/>
          <a:p>
            <a:r>
              <a:rPr lang="en-CA" dirty="0" smtClean="0"/>
              <a:t>ADHD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/>
          </a:bodyPr>
          <a:lstStyle/>
          <a:p>
            <a:r>
              <a:rPr lang="en-CA" dirty="0" smtClean="0"/>
              <a:t>Secondary impacts</a:t>
            </a:r>
          </a:p>
          <a:p>
            <a:pPr lvl="1"/>
            <a:r>
              <a:rPr lang="en-CA" dirty="0" smtClean="0"/>
              <a:t>Family functioning</a:t>
            </a:r>
          </a:p>
          <a:p>
            <a:pPr lvl="1"/>
            <a:r>
              <a:rPr lang="en-CA" dirty="0" smtClean="0"/>
              <a:t>Adults vulnerable to multitude of difficulties:</a:t>
            </a:r>
          </a:p>
          <a:p>
            <a:pPr lvl="2"/>
            <a:r>
              <a:rPr lang="en-CA" dirty="0" smtClean="0"/>
              <a:t>Psychiatric</a:t>
            </a:r>
          </a:p>
          <a:p>
            <a:pPr lvl="2"/>
            <a:r>
              <a:rPr lang="en-CA" dirty="0" smtClean="0"/>
              <a:t>Emotional</a:t>
            </a:r>
          </a:p>
          <a:p>
            <a:pPr lvl="2"/>
            <a:r>
              <a:rPr lang="en-CA" dirty="0" smtClean="0"/>
              <a:t>Cognitive</a:t>
            </a:r>
          </a:p>
          <a:p>
            <a:pPr lvl="2"/>
            <a:r>
              <a:rPr lang="en-CA" dirty="0" smtClean="0"/>
              <a:t>Academic</a:t>
            </a:r>
          </a:p>
          <a:p>
            <a:pPr lvl="2"/>
            <a:r>
              <a:rPr lang="en-CA" dirty="0" smtClean="0"/>
              <a:t>Vocational</a:t>
            </a:r>
          </a:p>
          <a:p>
            <a:pPr lvl="2"/>
            <a:r>
              <a:rPr lang="en-CA" dirty="0" smtClean="0"/>
              <a:t>Substance</a:t>
            </a:r>
          </a:p>
          <a:p>
            <a:pPr lvl="2"/>
            <a:r>
              <a:rPr lang="en-CA" dirty="0" smtClean="0"/>
              <a:t>Antisocial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2957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6637468" cy="1800200"/>
          </a:xfrm>
        </p:spPr>
        <p:txBody>
          <a:bodyPr/>
          <a:lstStyle/>
          <a:p>
            <a:pPr algn="ctr"/>
            <a:r>
              <a:rPr lang="en-CA" dirty="0" smtClean="0"/>
              <a:t>What is the Purpose of Assessment?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0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2" cy="78296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Purpose of Assessment?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75252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Determine presence/absence of </a:t>
            </a:r>
            <a:r>
              <a:rPr lang="en-CA" dirty="0" smtClean="0"/>
              <a:t>ADHD</a:t>
            </a:r>
          </a:p>
          <a:p>
            <a:r>
              <a:rPr lang="en-CA" dirty="0" smtClean="0"/>
              <a:t>Second opinion</a:t>
            </a:r>
            <a:endParaRPr lang="en-CA" dirty="0"/>
          </a:p>
          <a:p>
            <a:r>
              <a:rPr lang="en-CA" dirty="0"/>
              <a:t>Social/Emotional/Behavioral/Academic functioning</a:t>
            </a:r>
          </a:p>
          <a:p>
            <a:r>
              <a:rPr lang="en-CA" dirty="0"/>
              <a:t>Outline appropriate interventions to address the impairments revealed</a:t>
            </a:r>
          </a:p>
          <a:p>
            <a:r>
              <a:rPr lang="en-CA" dirty="0"/>
              <a:t>Funding purposes</a:t>
            </a:r>
          </a:p>
          <a:p>
            <a:r>
              <a:rPr lang="en-CA" dirty="0"/>
              <a:t>Determine comorbid conditions</a:t>
            </a:r>
          </a:p>
          <a:p>
            <a:pPr lvl="1"/>
            <a:r>
              <a:rPr lang="en-CA" dirty="0"/>
              <a:t>Affect prognosis?</a:t>
            </a:r>
          </a:p>
          <a:p>
            <a:r>
              <a:rPr lang="en-CA" dirty="0"/>
              <a:t>Identify child’s strengths and weaknesses and treatment planning</a:t>
            </a:r>
          </a:p>
          <a:p>
            <a:r>
              <a:rPr lang="en-CA" dirty="0"/>
              <a:t>Parents: </a:t>
            </a:r>
          </a:p>
          <a:p>
            <a:pPr lvl="1"/>
            <a:r>
              <a:rPr lang="en-CA" dirty="0"/>
              <a:t>Understanding of ADHD &amp; intervention strategies</a:t>
            </a:r>
          </a:p>
          <a:p>
            <a:pPr lvl="1"/>
            <a:r>
              <a:rPr lang="en-CA" dirty="0"/>
              <a:t>Motivation for change</a:t>
            </a:r>
          </a:p>
        </p:txBody>
      </p:sp>
    </p:spTree>
    <p:extLst>
      <p:ext uri="{BB962C8B-B14F-4D97-AF65-F5344CB8AC3E}">
        <p14:creationId xmlns:p14="http://schemas.microsoft.com/office/powerpoint/2010/main" val="420366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.isha.ws/blog/wp-content/uploads/2016/04/success-by-intent-not-by-chance-1090x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2173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10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36904" cy="864096"/>
          </a:xfrm>
        </p:spPr>
        <p:txBody>
          <a:bodyPr>
            <a:noAutofit/>
          </a:bodyPr>
          <a:lstStyle/>
          <a:p>
            <a:r>
              <a:rPr lang="en-CA" dirty="0" smtClean="0"/>
              <a:t>Evidence Based Assessments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7488832" cy="3699773"/>
          </a:xfrm>
        </p:spPr>
        <p:txBody>
          <a:bodyPr>
            <a:normAutofit/>
          </a:bodyPr>
          <a:lstStyle/>
          <a:p>
            <a:r>
              <a:rPr lang="en-CA" sz="2800" dirty="0" smtClean="0"/>
              <a:t>Using research and theory to inform the assessment process</a:t>
            </a:r>
          </a:p>
          <a:p>
            <a:pPr lvl="1"/>
            <a:r>
              <a:rPr lang="en-CA" sz="2800" dirty="0" smtClean="0"/>
              <a:t>Reliability and validity</a:t>
            </a:r>
          </a:p>
          <a:p>
            <a:pPr lvl="1"/>
            <a:r>
              <a:rPr lang="en-CA" sz="2800" dirty="0" smtClean="0"/>
              <a:t>Context of instruments</a:t>
            </a:r>
          </a:p>
          <a:p>
            <a:pPr lvl="1"/>
            <a:r>
              <a:rPr lang="en-CA" sz="2800" dirty="0" smtClean="0"/>
              <a:t>Incremental validity and clinical utility </a:t>
            </a:r>
          </a:p>
        </p:txBody>
      </p:sp>
    </p:spTree>
    <p:extLst>
      <p:ext uri="{BB962C8B-B14F-4D97-AF65-F5344CB8AC3E}">
        <p14:creationId xmlns:p14="http://schemas.microsoft.com/office/powerpoint/2010/main" val="83448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864096"/>
          </a:xfrm>
        </p:spPr>
        <p:txBody>
          <a:bodyPr>
            <a:noAutofit/>
          </a:bodyPr>
          <a:lstStyle/>
          <a:p>
            <a:r>
              <a:rPr lang="en-CA" dirty="0" smtClean="0"/>
              <a:t>“Textbook approach”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468052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Comprehensive</a:t>
            </a:r>
          </a:p>
          <a:p>
            <a:pPr lvl="1"/>
            <a:r>
              <a:rPr lang="en-CA" sz="2400" dirty="0"/>
              <a:t>Thorough emotional, behavioural, and developmental assessment</a:t>
            </a:r>
          </a:p>
          <a:p>
            <a:pPr lvl="1"/>
            <a:r>
              <a:rPr lang="en-CA" sz="2400" dirty="0"/>
              <a:t>Multiple sources across settings (home, school and social settings) </a:t>
            </a:r>
          </a:p>
          <a:p>
            <a:pPr lvl="1"/>
            <a:r>
              <a:rPr lang="en-CA" sz="2400" dirty="0"/>
              <a:t>Multiple measures</a:t>
            </a:r>
          </a:p>
          <a:p>
            <a:pPr lvl="1"/>
            <a:r>
              <a:rPr lang="en-CA" sz="2400" dirty="0"/>
              <a:t>Decisions based on accepted </a:t>
            </a:r>
            <a:r>
              <a:rPr lang="en-CA" sz="2400" dirty="0" smtClean="0"/>
              <a:t>standard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5202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en-CA" dirty="0"/>
              <a:t>Assessing ADHD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47664"/>
            <a:ext cx="4968552" cy="47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7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8000">
              <a:schemeClr val="bg2">
                <a:shade val="94000"/>
                <a:satMod val="114000"/>
                <a:lumMod val="96000"/>
                <a:alpha val="0"/>
              </a:schemeClr>
            </a:gs>
            <a:gs pos="100000">
              <a:schemeClr val="bg1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4065104"/>
              </p:ext>
            </p:extLst>
          </p:nvPr>
        </p:nvGraphicFramePr>
        <p:xfrm>
          <a:off x="179512" y="21162"/>
          <a:ext cx="8568952" cy="683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311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271"/>
            <a:ext cx="7024744" cy="1143000"/>
          </a:xfrm>
        </p:spPr>
        <p:txBody>
          <a:bodyPr/>
          <a:lstStyle/>
          <a:p>
            <a:r>
              <a:rPr lang="en-CA" dirty="0"/>
              <a:t>Assessing ADHD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593030"/>
              </p:ext>
            </p:extLst>
          </p:nvPr>
        </p:nvGraphicFramePr>
        <p:xfrm>
          <a:off x="663405" y="1340768"/>
          <a:ext cx="7797027" cy="504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027"/>
              </a:tblGrid>
              <a:tr h="715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Criticisms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4086584">
                <a:tc>
                  <a:txBody>
                    <a:bodyPr/>
                    <a:lstStyle/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 much focus on symptoms/diagnosis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treatment outcomes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Problems with diagnostic criteria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Difficulties not about symptoms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Heterogeneous populations and difficulties manifest differently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information about functional outcomes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Specificity of needs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info on emotional and behavioural outcomes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Implications for family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Comorbid diagnoses and poor prognosis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Ecological validity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Differential diagnosis</a:t>
                      </a:r>
                      <a:endParaRPr lang="en-US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742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51" y="476672"/>
            <a:ext cx="7312658" cy="792088"/>
          </a:xfrm>
        </p:spPr>
        <p:txBody>
          <a:bodyPr/>
          <a:lstStyle/>
          <a:p>
            <a:r>
              <a:rPr lang="en-CA" dirty="0" smtClean="0"/>
              <a:t>Assessing ADHD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560840" cy="5256584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CA" dirty="0"/>
          </a:p>
          <a:p>
            <a:pPr marL="365760" lvl="1" indent="0">
              <a:buNone/>
            </a:pPr>
            <a:endParaRPr lang="en-CA" dirty="0" smtClean="0"/>
          </a:p>
          <a:p>
            <a:pPr marL="365760" lvl="1" indent="0">
              <a:buNone/>
            </a:pPr>
            <a:endParaRPr lang="en-CA" dirty="0"/>
          </a:p>
          <a:p>
            <a:pPr marL="365760" lvl="1" indent="0">
              <a:buNone/>
            </a:pPr>
            <a:endParaRPr lang="en-CA" dirty="0" smtClean="0"/>
          </a:p>
          <a:p>
            <a:pPr marL="365760" lvl="1" indent="0">
              <a:buNone/>
            </a:pPr>
            <a:endParaRPr lang="en-CA" dirty="0"/>
          </a:p>
          <a:p>
            <a:pPr marL="365760" lvl="1" indent="0">
              <a:buNone/>
            </a:pPr>
            <a:endParaRPr lang="en-CA" dirty="0" smtClean="0"/>
          </a:p>
          <a:p>
            <a:pPr marL="365760" lvl="1" indent="0">
              <a:buNone/>
            </a:pPr>
            <a:endParaRPr lang="en-CA" dirty="0"/>
          </a:p>
          <a:p>
            <a:pPr marL="365760" lvl="1" indent="0">
              <a:buNone/>
            </a:pPr>
            <a:r>
              <a:rPr lang="en-CA" dirty="0" smtClean="0"/>
              <a:t>   </a:t>
            </a:r>
          </a:p>
          <a:p>
            <a:pPr marL="365760" lvl="1" indent="0">
              <a:buNone/>
            </a:pPr>
            <a:endParaRPr lang="en-CA" dirty="0"/>
          </a:p>
          <a:p>
            <a:pPr marL="365760" lvl="1" indent="0">
              <a:buNone/>
            </a:pPr>
            <a:r>
              <a:rPr lang="en-CA" dirty="0" smtClean="0"/>
              <a:t>  </a:t>
            </a:r>
            <a:r>
              <a:rPr lang="en-CA" sz="2800" b="1" dirty="0" smtClean="0"/>
              <a:t>*****Planning for intervention*****</a:t>
            </a:r>
            <a:endParaRPr lang="en-CA" sz="2800" b="1" dirty="0"/>
          </a:p>
          <a:p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4" name="Picture 4" descr="http://media.darpanmagazine.com/lifestyle/content/kids-tem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120680" cy="34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9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tnooz.com/wp-content/uploads/2013/06/missing-l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36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51" y="476672"/>
            <a:ext cx="7312658" cy="79208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Assessing ADHD: Beyond Symptoms</a:t>
            </a:r>
            <a:endParaRPr lang="en-CA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0693053"/>
              </p:ext>
            </p:extLst>
          </p:nvPr>
        </p:nvGraphicFramePr>
        <p:xfrm>
          <a:off x="508150" y="1484784"/>
          <a:ext cx="8096297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8858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pyaps.com/wp-content/uploads/2013/03/Understanding-and-friend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760640" cy="54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97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pyaps.com/wp-content/uploads/2013/03/Understanding-and-friend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760640" cy="54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jenelmore.typepad.com/photos/uncategorized/2007/11/01/luke_and_marleigh_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04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707" y="692696"/>
            <a:ext cx="7024744" cy="792088"/>
          </a:xfrm>
        </p:spPr>
        <p:txBody>
          <a:bodyPr/>
          <a:lstStyle/>
          <a:p>
            <a:r>
              <a:rPr lang="en-CA" dirty="0" smtClean="0"/>
              <a:t>Assessing Comorbidities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6993225" cy="4536504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CA" dirty="0" smtClean="0"/>
          </a:p>
          <a:p>
            <a:pPr marL="365760" lvl="1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28836"/>
            <a:ext cx="4990195" cy="43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68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707" y="692696"/>
            <a:ext cx="7024744" cy="792088"/>
          </a:xfrm>
        </p:spPr>
        <p:txBody>
          <a:bodyPr/>
          <a:lstStyle/>
          <a:p>
            <a:r>
              <a:rPr lang="en-CA" dirty="0" smtClean="0"/>
              <a:t>Assessing Comorbidities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708" y="1844824"/>
            <a:ext cx="7760732" cy="4536504"/>
          </a:xfrm>
        </p:spPr>
        <p:txBody>
          <a:bodyPr>
            <a:normAutofit/>
          </a:bodyPr>
          <a:lstStyle/>
          <a:p>
            <a:r>
              <a:rPr lang="en-CA" dirty="0" smtClean="0"/>
              <a:t>Is a diagnosis be the main focus?</a:t>
            </a:r>
          </a:p>
          <a:p>
            <a:pPr lvl="1"/>
            <a:r>
              <a:rPr lang="en-CA" dirty="0"/>
              <a:t>What is the nature of the impairment? What are the behaviours  that need to be targeted?</a:t>
            </a:r>
          </a:p>
          <a:p>
            <a:pPr lvl="2"/>
            <a:r>
              <a:rPr lang="en-CA" dirty="0"/>
              <a:t>Measures of impairment vs. symptoms</a:t>
            </a:r>
          </a:p>
          <a:p>
            <a:pPr lvl="2"/>
            <a:r>
              <a:rPr lang="en-CA" dirty="0"/>
              <a:t>Rating scales &amp; FBA</a:t>
            </a:r>
          </a:p>
          <a:p>
            <a:pPr lvl="2"/>
            <a:r>
              <a:rPr lang="en-CA" dirty="0"/>
              <a:t>Developmental deviance?</a:t>
            </a:r>
          </a:p>
          <a:p>
            <a:pPr lvl="1"/>
            <a:endParaRPr lang="en-CA" dirty="0" smtClean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3049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720080"/>
          </a:xfrm>
        </p:spPr>
        <p:txBody>
          <a:bodyPr/>
          <a:lstStyle/>
          <a:p>
            <a:r>
              <a:rPr lang="en-CA" dirty="0" smtClean="0"/>
              <a:t>Assessment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416824" cy="427583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Working understanding of diagnostic criteria</a:t>
            </a:r>
          </a:p>
          <a:p>
            <a:pPr marL="68580" indent="0">
              <a:buNone/>
            </a:pPr>
            <a:endParaRPr lang="en-CA" dirty="0" smtClean="0"/>
          </a:p>
          <a:p>
            <a:r>
              <a:rPr lang="en-CA" dirty="0" smtClean="0"/>
              <a:t>Practical understanding of symptoms’ affect individual’s functioning</a:t>
            </a:r>
          </a:p>
          <a:p>
            <a:pPr marL="68580" indent="0">
              <a:buNone/>
            </a:pPr>
            <a:endParaRPr lang="en-CA" dirty="0" smtClean="0"/>
          </a:p>
          <a:p>
            <a:r>
              <a:rPr lang="en-CA" dirty="0" smtClean="0"/>
              <a:t>Diagnostic strategy</a:t>
            </a:r>
          </a:p>
          <a:p>
            <a:pPr lvl="1"/>
            <a:r>
              <a:rPr lang="en-CA" dirty="0" smtClean="0"/>
              <a:t>Multidimensional </a:t>
            </a:r>
          </a:p>
          <a:p>
            <a:pPr lvl="1"/>
            <a:r>
              <a:rPr lang="en-CA" dirty="0" smtClean="0"/>
              <a:t>Frequency/severity fluctuate across settings and people</a:t>
            </a:r>
          </a:p>
          <a:p>
            <a:endParaRPr lang="en-CA" dirty="0" smtClean="0"/>
          </a:p>
          <a:p>
            <a:r>
              <a:rPr lang="en-CA" dirty="0" smtClean="0"/>
              <a:t>Ultimate goal: promoting success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527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4824"/>
            <a:ext cx="7024742" cy="3987805"/>
          </a:xfrm>
        </p:spPr>
        <p:txBody>
          <a:bodyPr>
            <a:normAutofit/>
          </a:bodyPr>
          <a:lstStyle/>
          <a:p>
            <a:r>
              <a:rPr lang="en-CA" dirty="0" smtClean="0"/>
              <a:t>Reliability and validity of approaches to assessing symptoms and impairments of ADHD</a:t>
            </a:r>
          </a:p>
          <a:p>
            <a:endParaRPr lang="en-CA" dirty="0" smtClean="0"/>
          </a:p>
          <a:p>
            <a:r>
              <a:rPr lang="en-CA" dirty="0" smtClean="0"/>
              <a:t>Effective integration of information</a:t>
            </a:r>
          </a:p>
          <a:p>
            <a:endParaRPr lang="en-CA" dirty="0" smtClean="0"/>
          </a:p>
          <a:p>
            <a:r>
              <a:rPr lang="en-CA" dirty="0" smtClean="0"/>
              <a:t>Balance between treatment utility and cost effectiveness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3242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864096"/>
          </a:xfrm>
        </p:spPr>
        <p:txBody>
          <a:bodyPr/>
          <a:lstStyle/>
          <a:p>
            <a:r>
              <a:rPr lang="en-CA" dirty="0" smtClean="0"/>
              <a:t>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131821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Social, Emotional, Behavioral, and Academic Functioning (across contexts)</a:t>
            </a:r>
          </a:p>
          <a:p>
            <a:pPr lvl="1"/>
            <a:r>
              <a:rPr lang="en-CA" dirty="0" smtClean="0"/>
              <a:t>History and Clinical </a:t>
            </a:r>
            <a:r>
              <a:rPr lang="en-CA" dirty="0"/>
              <a:t>interviews</a:t>
            </a:r>
          </a:p>
          <a:p>
            <a:pPr lvl="1"/>
            <a:r>
              <a:rPr lang="en-CA" dirty="0" smtClean="0"/>
              <a:t>Empirically </a:t>
            </a:r>
            <a:r>
              <a:rPr lang="en-CA" dirty="0"/>
              <a:t>supported behaviour rating </a:t>
            </a:r>
            <a:r>
              <a:rPr lang="en-CA" dirty="0" smtClean="0"/>
              <a:t>scales</a:t>
            </a:r>
          </a:p>
          <a:p>
            <a:pPr lvl="1"/>
            <a:r>
              <a:rPr lang="en-CA" dirty="0" smtClean="0"/>
              <a:t>Review of files</a:t>
            </a:r>
            <a:endParaRPr lang="en-CA" dirty="0"/>
          </a:p>
          <a:p>
            <a:pPr lvl="1"/>
            <a:r>
              <a:rPr lang="en-CA" dirty="0" smtClean="0"/>
              <a:t>Behavioural observations</a:t>
            </a:r>
          </a:p>
          <a:p>
            <a:pPr lvl="1"/>
            <a:r>
              <a:rPr lang="en-CA" dirty="0" smtClean="0"/>
              <a:t>Anecdotal comments</a:t>
            </a:r>
          </a:p>
          <a:p>
            <a:pPr lvl="1"/>
            <a:endParaRPr lang="en-CA" dirty="0"/>
          </a:p>
          <a:p>
            <a:r>
              <a:rPr lang="en-CA" dirty="0"/>
              <a:t>Measures of Psychological Processes</a:t>
            </a:r>
          </a:p>
          <a:p>
            <a:pPr lvl="1"/>
            <a:r>
              <a:rPr lang="en-CA" dirty="0"/>
              <a:t>Cognitive ability</a:t>
            </a:r>
          </a:p>
          <a:p>
            <a:pPr lvl="1"/>
            <a:r>
              <a:rPr lang="en-CA" dirty="0"/>
              <a:t>Academic achievement</a:t>
            </a:r>
          </a:p>
          <a:p>
            <a:pPr lvl="1"/>
            <a:r>
              <a:rPr lang="en-CA" dirty="0"/>
              <a:t>Neuropsychological tests</a:t>
            </a:r>
          </a:p>
          <a:p>
            <a:pPr marL="365760" lvl="1" indent="0"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5899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tnooz.com/wp-content/uploads/2013/06/missing-l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71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tlanta.k12.ga.us/cms/lib/GA01000924/Centricity/Domain/1796/parent%20involvement%20im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9"/>
            <a:ext cx="78408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9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/>
          <a:lstStyle/>
          <a:p>
            <a:r>
              <a:rPr lang="en-CA" dirty="0" smtClean="0"/>
              <a:t>ADHD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r>
              <a:rPr lang="en-CA" dirty="0" smtClean="0"/>
              <a:t>Affects 5-8% of the population</a:t>
            </a:r>
          </a:p>
          <a:p>
            <a:pPr lvl="1"/>
            <a:r>
              <a:rPr lang="en-CA" dirty="0" smtClean="0"/>
              <a:t>70% increase in children</a:t>
            </a:r>
          </a:p>
          <a:p>
            <a:pPr lvl="1"/>
            <a:r>
              <a:rPr lang="en-CA" dirty="0" smtClean="0"/>
              <a:t>100% increase in adults</a:t>
            </a:r>
          </a:p>
          <a:p>
            <a:endParaRPr lang="en-CA" dirty="0" smtClean="0"/>
          </a:p>
          <a:p>
            <a:r>
              <a:rPr lang="en-CA" dirty="0" smtClean="0"/>
              <a:t>Male:female ratio: </a:t>
            </a:r>
          </a:p>
          <a:p>
            <a:pPr lvl="1"/>
            <a:r>
              <a:rPr lang="en-CA" dirty="0" smtClean="0"/>
              <a:t>6:1 (clinical) </a:t>
            </a:r>
          </a:p>
          <a:p>
            <a:pPr lvl="1"/>
            <a:r>
              <a:rPr lang="en-CA" dirty="0" smtClean="0"/>
              <a:t>3:1 (community)</a:t>
            </a:r>
          </a:p>
        </p:txBody>
      </p:sp>
    </p:spTree>
    <p:extLst>
      <p:ext uri="{BB962C8B-B14F-4D97-AF65-F5344CB8AC3E}">
        <p14:creationId xmlns:p14="http://schemas.microsoft.com/office/powerpoint/2010/main" val="3989798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Parents experiences</a:t>
            </a:r>
            <a:endParaRPr lang="en-US" dirty="0"/>
          </a:p>
        </p:txBody>
      </p:sp>
      <p:pic>
        <p:nvPicPr>
          <p:cNvPr id="4" name="Picture 2" descr="http://cleaningbusinesstoday.com/Portals/18/EasyDNNnews/1081/thumbs%20down%20300x25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88" y="2348880"/>
            <a:ext cx="492534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7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881680"/>
              </p:ext>
            </p:extLst>
          </p:nvPr>
        </p:nvGraphicFramePr>
        <p:xfrm>
          <a:off x="251520" y="404664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356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1.s-nbcnews.com/j/newscms/2015_35/753086/annoy-teacher-cluless-mother-stock-today-150827-tease_f2bc0471408639d2efd619204a0e9d80.today-inline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04856" cy="43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30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nnectedfamilies.org/wp-content/uploads/2014/07/super-powers-par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2109"/>
            <a:ext cx="10317095" cy="68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22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tVC___En95I/UcE8YXPlaBI/AAAAAAAAAoU/0xKpnUhAXZE/s1600/doctor+sho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95"/>
            <a:ext cx="9144000" cy="68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42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rustrated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332640" cy="73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43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eacherfromplanetreality.com/wp-content/uploads/2015/09/9.21.15-Crying-iStock_000007443625_Large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49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489182"/>
              </p:ext>
            </p:extLst>
          </p:nvPr>
        </p:nvGraphicFramePr>
        <p:xfrm>
          <a:off x="611560" y="980728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104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Phase 1: Intake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Clinical interviews </a:t>
            </a:r>
          </a:p>
          <a:p>
            <a:r>
              <a:rPr lang="en-CA" dirty="0" smtClean="0"/>
              <a:t>Engaging parents</a:t>
            </a:r>
          </a:p>
        </p:txBody>
      </p:sp>
    </p:spTree>
    <p:extLst>
      <p:ext uri="{BB962C8B-B14F-4D97-AF65-F5344CB8AC3E}">
        <p14:creationId xmlns:p14="http://schemas.microsoft.com/office/powerpoint/2010/main" val="3097678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09" y="332656"/>
            <a:ext cx="7528682" cy="1143000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Intake</a:t>
            </a:r>
            <a:r>
              <a:rPr lang="en-CA" sz="3200" b="1" dirty="0"/>
              <a:t>: Textbook recommendations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10" y="1628800"/>
            <a:ext cx="7528682" cy="4896544"/>
          </a:xfrm>
        </p:spPr>
        <p:txBody>
          <a:bodyPr>
            <a:normAutofit fontScale="92500" lnSpcReduction="20000"/>
          </a:bodyPr>
          <a:lstStyle/>
          <a:p>
            <a:r>
              <a:rPr lang="en-CA" sz="2600" dirty="0"/>
              <a:t>Initial questions:</a:t>
            </a:r>
          </a:p>
          <a:p>
            <a:pPr lvl="1"/>
            <a:r>
              <a:rPr lang="en-CA" dirty="0"/>
              <a:t>Referral question &amp; purpose of the assessment</a:t>
            </a:r>
          </a:p>
          <a:p>
            <a:pPr lvl="1"/>
            <a:r>
              <a:rPr lang="en-CA" dirty="0"/>
              <a:t>Previous assessments?</a:t>
            </a:r>
          </a:p>
          <a:p>
            <a:pPr lvl="1"/>
            <a:r>
              <a:rPr lang="en-CA" dirty="0"/>
              <a:t>Other diagnoses?</a:t>
            </a:r>
          </a:p>
          <a:p>
            <a:pPr lvl="1"/>
            <a:r>
              <a:rPr lang="en-CA" dirty="0"/>
              <a:t>Medications?</a:t>
            </a:r>
          </a:p>
          <a:p>
            <a:pPr lvl="2"/>
            <a:r>
              <a:rPr lang="en-CA" dirty="0"/>
              <a:t>If so, possible to withhold for testing?</a:t>
            </a:r>
          </a:p>
          <a:p>
            <a:r>
              <a:rPr lang="en-CA" sz="2600" dirty="0"/>
              <a:t>Initial </a:t>
            </a:r>
            <a:r>
              <a:rPr lang="en-CA" sz="2600" dirty="0" smtClean="0"/>
              <a:t>paperwork (1</a:t>
            </a:r>
            <a:r>
              <a:rPr lang="en-CA" sz="2600" baseline="30000" dirty="0" smtClean="0"/>
              <a:t>st</a:t>
            </a:r>
            <a:r>
              <a:rPr lang="en-CA" sz="2600" dirty="0" smtClean="0"/>
              <a:t> or 2</a:t>
            </a:r>
            <a:r>
              <a:rPr lang="en-CA" sz="2600" baseline="30000" dirty="0" smtClean="0"/>
              <a:t>nd</a:t>
            </a:r>
            <a:r>
              <a:rPr lang="en-CA" sz="2600" dirty="0" smtClean="0"/>
              <a:t> phase):</a:t>
            </a:r>
            <a:endParaRPr lang="en-CA" sz="2600" dirty="0"/>
          </a:p>
          <a:p>
            <a:pPr lvl="1"/>
            <a:r>
              <a:rPr lang="en-CA" dirty="0"/>
              <a:t>Information forms/demographic information</a:t>
            </a:r>
          </a:p>
          <a:p>
            <a:pPr lvl="1"/>
            <a:r>
              <a:rPr lang="en-CA" dirty="0"/>
              <a:t>Developmental/medical forms</a:t>
            </a:r>
          </a:p>
          <a:p>
            <a:pPr lvl="1"/>
            <a:r>
              <a:rPr lang="en-CA" dirty="0" smtClean="0"/>
              <a:t>Behavior </a:t>
            </a:r>
            <a:r>
              <a:rPr lang="en-CA" dirty="0"/>
              <a:t>rating scale </a:t>
            </a:r>
            <a:endParaRPr lang="en-CA" dirty="0" smtClean="0"/>
          </a:p>
          <a:p>
            <a:pPr lvl="1"/>
            <a:r>
              <a:rPr lang="en-CA" dirty="0" smtClean="0"/>
              <a:t>Rating </a:t>
            </a:r>
            <a:r>
              <a:rPr lang="en-CA" dirty="0"/>
              <a:t>scale for ADHD symptoms</a:t>
            </a:r>
          </a:p>
          <a:p>
            <a:pPr lvl="1"/>
            <a:r>
              <a:rPr lang="en-CA" dirty="0"/>
              <a:t>EF rating scale</a:t>
            </a:r>
          </a:p>
          <a:p>
            <a:pPr lvl="1"/>
            <a:r>
              <a:rPr lang="en-CA" dirty="0"/>
              <a:t>Adaptive functioning checklist</a:t>
            </a:r>
          </a:p>
          <a:p>
            <a:pPr lvl="1"/>
            <a:r>
              <a:rPr lang="en-CA" dirty="0"/>
              <a:t>Home/school situations questionnaire</a:t>
            </a:r>
          </a:p>
          <a:p>
            <a:pPr lvl="1"/>
            <a:r>
              <a:rPr lang="en-CA" dirty="0"/>
              <a:t>Previous reports/records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325"/>
            <a:ext cx="7024744" cy="1143000"/>
          </a:xfrm>
        </p:spPr>
        <p:txBody>
          <a:bodyPr/>
          <a:lstStyle/>
          <a:p>
            <a:r>
              <a:rPr lang="en-CA" dirty="0" smtClean="0"/>
              <a:t>ADHD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9" y="2970221"/>
            <a:ext cx="3852894" cy="30181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61058" y="1462373"/>
            <a:ext cx="7572336" cy="1174539"/>
          </a:xfrm>
        </p:spPr>
        <p:txBody>
          <a:bodyPr/>
          <a:lstStyle/>
          <a:p>
            <a:r>
              <a:rPr lang="en-CA" dirty="0" smtClean="0"/>
              <a:t>Cluster of behavioral deficits</a:t>
            </a:r>
          </a:p>
          <a:p>
            <a:pPr lvl="1"/>
            <a:r>
              <a:rPr lang="en-CA" dirty="0" smtClean="0"/>
              <a:t>Impairments to meet societal expectations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70221"/>
            <a:ext cx="3185330" cy="30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99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56674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Intake: Clinical interviews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10814"/>
            <a:ext cx="7992888" cy="474252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CA" dirty="0" smtClean="0"/>
              <a:t>With parents</a:t>
            </a:r>
            <a:endParaRPr lang="en-US" dirty="0" smtClean="0"/>
          </a:p>
          <a:p>
            <a:r>
              <a:rPr lang="en-US" dirty="0" smtClean="0"/>
              <a:t>Clarify reason for assessment</a:t>
            </a:r>
          </a:p>
          <a:p>
            <a:pPr lvl="1"/>
            <a:r>
              <a:rPr lang="en-US" dirty="0"/>
              <a:t>Child’s development and </a:t>
            </a:r>
            <a:r>
              <a:rPr lang="en-US" dirty="0" smtClean="0"/>
              <a:t>behavior</a:t>
            </a:r>
          </a:p>
          <a:p>
            <a:pPr lvl="1"/>
            <a:r>
              <a:rPr lang="en-CA" dirty="0" smtClean="0"/>
              <a:t>General descriptions and presenting problems</a:t>
            </a:r>
          </a:p>
          <a:p>
            <a:pPr lvl="2"/>
            <a:r>
              <a:rPr lang="en-CA" dirty="0" smtClean="0"/>
              <a:t>Get specifics</a:t>
            </a:r>
          </a:p>
          <a:p>
            <a:pPr lvl="2"/>
            <a:r>
              <a:rPr lang="en-CA" dirty="0" smtClean="0"/>
              <a:t>Range of behaviours and settings</a:t>
            </a:r>
          </a:p>
          <a:p>
            <a:pPr lvl="2"/>
            <a:r>
              <a:rPr lang="en-CA" dirty="0" smtClean="0"/>
              <a:t>EF and manifestations at home and school</a:t>
            </a:r>
            <a:endParaRPr lang="en-US" dirty="0"/>
          </a:p>
          <a:p>
            <a:pPr lvl="2"/>
            <a:r>
              <a:rPr lang="en-US" dirty="0"/>
              <a:t>Rule out alternative explanations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3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56674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Intake: Clinical interviews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10814"/>
            <a:ext cx="7992888" cy="4742522"/>
          </a:xfrm>
        </p:spPr>
        <p:txBody>
          <a:bodyPr>
            <a:normAutofit/>
          </a:bodyPr>
          <a:lstStyle/>
          <a:p>
            <a:r>
              <a:rPr lang="en-CA" dirty="0"/>
              <a:t>Functioning in developmental domains</a:t>
            </a:r>
          </a:p>
          <a:p>
            <a:pPr lvl="1"/>
            <a:r>
              <a:rPr lang="en-CA" dirty="0"/>
              <a:t>Academic, intellectual, language, motor, </a:t>
            </a:r>
            <a:r>
              <a:rPr lang="en-CA" dirty="0" smtClean="0"/>
              <a:t>emotional</a:t>
            </a:r>
          </a:p>
          <a:p>
            <a:pPr lvl="2"/>
            <a:r>
              <a:rPr lang="en-CA" dirty="0" smtClean="0"/>
              <a:t>Consideration </a:t>
            </a:r>
            <a:r>
              <a:rPr lang="en-CA" dirty="0"/>
              <a:t>of differential diagnosis</a:t>
            </a:r>
          </a:p>
          <a:p>
            <a:pPr lvl="1"/>
            <a:r>
              <a:rPr lang="en-CA" dirty="0"/>
              <a:t>Social</a:t>
            </a:r>
          </a:p>
          <a:p>
            <a:pPr lvl="2"/>
            <a:r>
              <a:rPr lang="en-CA" dirty="0"/>
              <a:t>Trouble making/keeping friends? Interactions/behaviors with peers? Relationships with classmates? </a:t>
            </a:r>
          </a:p>
          <a:p>
            <a:pPr lvl="2"/>
            <a:r>
              <a:rPr lang="en-CA" dirty="0"/>
              <a:t>Recreational activities</a:t>
            </a:r>
          </a:p>
          <a:p>
            <a:endParaRPr lang="en-CA" dirty="0"/>
          </a:p>
          <a:p>
            <a:r>
              <a:rPr lang="en-CA" dirty="0"/>
              <a:t>School History (preschool to present)</a:t>
            </a:r>
          </a:p>
          <a:p>
            <a:pPr lvl="1"/>
            <a:r>
              <a:rPr lang="en-CA" dirty="0"/>
              <a:t>Relationships with teachers/classmates, academic functioning, accommodations/strategies, comments from teachers about performance/behaviors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69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56674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Intake: Clinical interviews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10814"/>
            <a:ext cx="7992888" cy="474252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Extended </a:t>
            </a:r>
            <a:r>
              <a:rPr lang="en-US" dirty="0"/>
              <a:t>family </a:t>
            </a:r>
            <a:r>
              <a:rPr lang="en-US" dirty="0" smtClean="0"/>
              <a:t>history</a:t>
            </a:r>
          </a:p>
          <a:p>
            <a:pPr lvl="2"/>
            <a:r>
              <a:rPr lang="en-CA" dirty="0"/>
              <a:t>Sibling development, parent development, psychiatric difficulties in the child/family, medical history, developmental disorders or tic disorders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Family </a:t>
            </a:r>
            <a:r>
              <a:rPr lang="en-US" dirty="0" smtClean="0"/>
              <a:t>relations &amp; other parental factors</a:t>
            </a:r>
          </a:p>
          <a:p>
            <a:pPr lvl="2"/>
            <a:r>
              <a:rPr lang="en-US" sz="2100" dirty="0"/>
              <a:t>Employment problems</a:t>
            </a:r>
          </a:p>
          <a:p>
            <a:pPr lvl="2"/>
            <a:r>
              <a:rPr lang="en-US" sz="2100" dirty="0"/>
              <a:t>Family functioning (e.g., stress, parent-child interactions, child compliance, marital difficulties, parent and child’s social network)</a:t>
            </a:r>
          </a:p>
          <a:p>
            <a:pPr lvl="2"/>
            <a:r>
              <a:rPr lang="en-US" sz="2100" dirty="0"/>
              <a:t>Parent psychopathology, knowledge and skills</a:t>
            </a:r>
          </a:p>
          <a:p>
            <a:pPr lvl="2"/>
            <a:r>
              <a:rPr lang="en-US" sz="2100" dirty="0"/>
              <a:t>Previous </a:t>
            </a:r>
            <a:r>
              <a:rPr lang="en-US" sz="2100" dirty="0" smtClean="0"/>
              <a:t>treatment</a:t>
            </a:r>
          </a:p>
          <a:p>
            <a:pPr lvl="2"/>
            <a:r>
              <a:rPr lang="en-US" sz="2100" dirty="0" smtClean="0"/>
              <a:t>Parent </a:t>
            </a:r>
            <a:r>
              <a:rPr lang="en-US" sz="2100" dirty="0"/>
              <a:t>understanding of ADHD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92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56674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Intake: Clinical interviews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10814"/>
            <a:ext cx="7992888" cy="474252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Medical </a:t>
            </a:r>
            <a:r>
              <a:rPr lang="en-US" sz="2400" dirty="0"/>
              <a:t>history</a:t>
            </a:r>
          </a:p>
          <a:p>
            <a:pPr lvl="1"/>
            <a:r>
              <a:rPr lang="en-US" sz="2400" dirty="0"/>
              <a:t>Significant </a:t>
            </a:r>
            <a:r>
              <a:rPr lang="en-US" sz="2400" dirty="0" smtClean="0"/>
              <a:t>events</a:t>
            </a:r>
          </a:p>
          <a:p>
            <a:pPr lvl="1"/>
            <a:r>
              <a:rPr lang="en-CA" sz="2400" dirty="0" smtClean="0"/>
              <a:t>Obtain </a:t>
            </a:r>
            <a:r>
              <a:rPr lang="en-CA" sz="2400" dirty="0"/>
              <a:t>impressions on child and parent functioning</a:t>
            </a:r>
          </a:p>
          <a:p>
            <a:pPr lvl="2"/>
            <a:r>
              <a:rPr lang="en-CA" dirty="0" smtClean="0"/>
              <a:t>Parent-child </a:t>
            </a:r>
            <a:r>
              <a:rPr lang="en-CA" dirty="0"/>
              <a:t>interactions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70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560840" cy="720080"/>
          </a:xfrm>
        </p:spPr>
        <p:txBody>
          <a:bodyPr>
            <a:normAutofit/>
          </a:bodyPr>
          <a:lstStyle/>
          <a:p>
            <a:r>
              <a:rPr lang="en-US" sz="3600" dirty="0"/>
              <a:t>Intake: Clinical interviews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272808" cy="4059813"/>
          </a:xfrm>
        </p:spPr>
        <p:txBody>
          <a:bodyPr/>
          <a:lstStyle/>
          <a:p>
            <a:pPr marL="68580" indent="0">
              <a:buNone/>
            </a:pPr>
            <a:r>
              <a:rPr lang="en-CA" dirty="0" smtClean="0"/>
              <a:t>With</a:t>
            </a:r>
            <a:r>
              <a:rPr lang="en-CA" dirty="0"/>
              <a:t> </a:t>
            </a:r>
            <a:r>
              <a:rPr lang="en-CA" dirty="0" smtClean="0"/>
              <a:t>teachers</a:t>
            </a:r>
          </a:p>
          <a:p>
            <a:r>
              <a:rPr lang="en-CA" dirty="0" smtClean="0"/>
              <a:t>Symptoms and associated impairments</a:t>
            </a:r>
          </a:p>
          <a:p>
            <a:pPr lvl="1"/>
            <a:r>
              <a:rPr lang="en-CA" dirty="0" smtClean="0"/>
              <a:t>Productivity </a:t>
            </a:r>
          </a:p>
          <a:p>
            <a:r>
              <a:rPr lang="en-CA" dirty="0" smtClean="0"/>
              <a:t>Behaviours and environmental influences</a:t>
            </a:r>
          </a:p>
          <a:p>
            <a:r>
              <a:rPr lang="en-CA" dirty="0" smtClean="0"/>
              <a:t>Relationships (teacher/peers)</a:t>
            </a:r>
          </a:p>
          <a:p>
            <a:r>
              <a:rPr lang="en-CA" dirty="0" smtClean="0"/>
              <a:t>Academic skills and challenges</a:t>
            </a:r>
          </a:p>
          <a:p>
            <a:r>
              <a:rPr lang="en-CA" dirty="0" smtClean="0"/>
              <a:t>Learning to learn skills/EF skills</a:t>
            </a:r>
          </a:p>
          <a:p>
            <a:r>
              <a:rPr lang="en-CA" dirty="0" smtClean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1711422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7776864" cy="518457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Sample questions:</a:t>
            </a:r>
          </a:p>
          <a:p>
            <a:pPr lvl="1"/>
            <a:r>
              <a:rPr lang="en-CA" dirty="0"/>
              <a:t>Range of behaviors:</a:t>
            </a:r>
          </a:p>
          <a:p>
            <a:pPr lvl="2"/>
            <a:r>
              <a:rPr lang="en-CA" dirty="0"/>
              <a:t>When does student pay attention?</a:t>
            </a:r>
          </a:p>
          <a:p>
            <a:pPr lvl="2"/>
            <a:r>
              <a:rPr lang="en-CA" dirty="0"/>
              <a:t>When does student have trouble paying attention?</a:t>
            </a:r>
          </a:p>
          <a:p>
            <a:pPr lvl="2"/>
            <a:r>
              <a:rPr lang="en-CA" dirty="0"/>
              <a:t>Why do you think there is a difference between these situations?</a:t>
            </a:r>
          </a:p>
          <a:p>
            <a:pPr lvl="2"/>
            <a:r>
              <a:rPr lang="en-CA" dirty="0"/>
              <a:t>What typical activities do you share/direct with this student?</a:t>
            </a:r>
          </a:p>
          <a:p>
            <a:pPr lvl="3"/>
            <a:r>
              <a:rPr lang="en-CA" dirty="0" smtClean="0"/>
              <a:t>e.g., </a:t>
            </a:r>
            <a:r>
              <a:rPr lang="en-CA" dirty="0"/>
              <a:t>Classroom lectures vs. interactive hands-on activities; chores and homework vs. leisure activities</a:t>
            </a:r>
          </a:p>
          <a:p>
            <a:pPr lvl="3"/>
            <a:endParaRPr lang="en-CA" dirty="0"/>
          </a:p>
          <a:p>
            <a:pPr lvl="1"/>
            <a:r>
              <a:rPr lang="en-CA" dirty="0"/>
              <a:t>Obtain benchmark samples of behaviors</a:t>
            </a:r>
          </a:p>
          <a:p>
            <a:pPr lvl="2"/>
            <a:r>
              <a:rPr lang="en-CA" dirty="0"/>
              <a:t>Probe: degree of problems/success with task, influences on behavior in the task, developmental appropriateness of the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3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720080"/>
          </a:xfrm>
        </p:spPr>
        <p:txBody>
          <a:bodyPr/>
          <a:lstStyle/>
          <a:p>
            <a:r>
              <a:rPr lang="en-CA" dirty="0" smtClean="0"/>
              <a:t>Intake: Clinical Interviews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7416940" cy="468052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Unstructured</a:t>
            </a:r>
          </a:p>
          <a:p>
            <a:pPr lvl="1"/>
            <a:r>
              <a:rPr lang="en-CA" dirty="0" smtClean="0"/>
              <a:t>Allows for flexibility</a:t>
            </a:r>
          </a:p>
          <a:p>
            <a:pPr lvl="1"/>
            <a:r>
              <a:rPr lang="en-CA" dirty="0" smtClean="0"/>
              <a:t>Can be useful for treatment planning</a:t>
            </a:r>
          </a:p>
          <a:p>
            <a:pPr marL="365760" lvl="1" indent="0">
              <a:buNone/>
            </a:pPr>
            <a:r>
              <a:rPr lang="en-CA" dirty="0" smtClean="0"/>
              <a:t>BUT</a:t>
            </a:r>
          </a:p>
          <a:p>
            <a:pPr lvl="2"/>
            <a:r>
              <a:rPr lang="en-CA" dirty="0" smtClean="0"/>
              <a:t>Questionable reliability and validity</a:t>
            </a:r>
          </a:p>
          <a:p>
            <a:pPr lvl="2"/>
            <a:r>
              <a:rPr lang="en-CA" dirty="0" smtClean="0"/>
              <a:t>Influence of personal biases</a:t>
            </a:r>
          </a:p>
          <a:p>
            <a:endParaRPr lang="en-CA" dirty="0" smtClean="0"/>
          </a:p>
          <a:p>
            <a:r>
              <a:rPr lang="en-CA" dirty="0" smtClean="0"/>
              <a:t>Structured</a:t>
            </a:r>
          </a:p>
          <a:p>
            <a:pPr lvl="1"/>
            <a:r>
              <a:rPr lang="en-CA" dirty="0" smtClean="0"/>
              <a:t>Reliability/validity</a:t>
            </a:r>
          </a:p>
          <a:p>
            <a:pPr lvl="1"/>
            <a:r>
              <a:rPr lang="en-CA" dirty="0" smtClean="0"/>
              <a:t>Map onto DSM criteria  </a:t>
            </a:r>
            <a:endParaRPr lang="en-CA" dirty="0"/>
          </a:p>
          <a:p>
            <a:pPr marL="365760" lvl="1" indent="0">
              <a:buNone/>
            </a:pPr>
            <a:r>
              <a:rPr lang="en-CA" dirty="0" smtClean="0"/>
              <a:t>BUT</a:t>
            </a:r>
          </a:p>
          <a:p>
            <a:pPr lvl="2"/>
            <a:r>
              <a:rPr lang="en-CA" dirty="0" smtClean="0"/>
              <a:t>Limited utility for treatment planning  </a:t>
            </a:r>
          </a:p>
          <a:p>
            <a:pPr lvl="2"/>
            <a:r>
              <a:rPr lang="en-CA" dirty="0" smtClean="0"/>
              <a:t>Time-consuming, rigid</a:t>
            </a:r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01877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60" y="160338"/>
            <a:ext cx="8496944" cy="7060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Intake: Engage parents through preparation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965997"/>
              </p:ext>
            </p:extLst>
          </p:nvPr>
        </p:nvGraphicFramePr>
        <p:xfrm>
          <a:off x="323528" y="980728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1865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248805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463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Phase 2: Formal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Rating scales</a:t>
            </a:r>
          </a:p>
          <a:p>
            <a:r>
              <a:rPr lang="en-CA" dirty="0" smtClean="0"/>
              <a:t>Clinical measures</a:t>
            </a:r>
          </a:p>
          <a:p>
            <a:r>
              <a:rPr lang="en-CA" dirty="0" smtClean="0"/>
              <a:t>Collaboration</a:t>
            </a:r>
          </a:p>
          <a:p>
            <a:r>
              <a:rPr lang="en-CA" dirty="0" smtClean="0"/>
              <a:t>Assessment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5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325"/>
            <a:ext cx="7024744" cy="1143000"/>
          </a:xfrm>
        </p:spPr>
        <p:txBody>
          <a:bodyPr/>
          <a:lstStyle/>
          <a:p>
            <a:r>
              <a:rPr lang="en-CA" dirty="0" smtClean="0"/>
              <a:t>ADHD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83568" y="1340769"/>
            <a:ext cx="7848872" cy="129614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Use a practical definition of ADHD to guide assessment</a:t>
            </a:r>
          </a:p>
          <a:p>
            <a:pPr lvl="1"/>
            <a:r>
              <a:rPr lang="en-CA" dirty="0" smtClean="0"/>
              <a:t>Greater understanding of the child</a:t>
            </a:r>
          </a:p>
          <a:p>
            <a:pPr lvl="1"/>
            <a:r>
              <a:rPr lang="en-CA" dirty="0" smtClean="0"/>
              <a:t>Translates data into functional behavior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4944"/>
            <a:ext cx="4958791" cy="34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3845" y="908720"/>
            <a:ext cx="849694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Engage Parents: communicate throughout </a:t>
            </a:r>
            <a:endParaRPr lang="en-US" sz="3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3711902"/>
              </p:ext>
            </p:extLst>
          </p:nvPr>
        </p:nvGraphicFramePr>
        <p:xfrm>
          <a:off x="647056" y="1628800"/>
          <a:ext cx="78133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761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626" cy="792088"/>
          </a:xfrm>
        </p:spPr>
        <p:txBody>
          <a:bodyPr/>
          <a:lstStyle/>
          <a:p>
            <a:r>
              <a:rPr lang="en-CA" dirty="0" smtClean="0"/>
              <a:t>Rating Scales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776864" cy="4248472"/>
          </a:xfrm>
        </p:spPr>
        <p:txBody>
          <a:bodyPr>
            <a:normAutofit/>
          </a:bodyPr>
          <a:lstStyle/>
          <a:p>
            <a:r>
              <a:rPr lang="en-CA" dirty="0" smtClean="0"/>
              <a:t>At least two </a:t>
            </a:r>
            <a:r>
              <a:rPr lang="en-CA" b="1" i="1" dirty="0" smtClean="0"/>
              <a:t>adults</a:t>
            </a:r>
            <a:r>
              <a:rPr lang="en-CA" dirty="0" smtClean="0"/>
              <a:t> who interact with the child regularly (e.g., teacher and parent)</a:t>
            </a:r>
          </a:p>
          <a:p>
            <a:r>
              <a:rPr lang="en-CA" dirty="0" smtClean="0"/>
              <a:t>Assessment tools:</a:t>
            </a:r>
          </a:p>
          <a:p>
            <a:pPr lvl="1"/>
            <a:r>
              <a:rPr lang="en-CA" dirty="0" smtClean="0"/>
              <a:t>Broadband assessments </a:t>
            </a:r>
          </a:p>
          <a:p>
            <a:pPr lvl="2"/>
            <a:r>
              <a:rPr lang="en-CA" dirty="0" smtClean="0"/>
              <a:t>Not sufficient for diagnosis but useful for: screening for ADHD, identifying comorbidities, developmental appropriateness of behaviour</a:t>
            </a:r>
          </a:p>
          <a:p>
            <a:pPr lvl="1"/>
            <a:r>
              <a:rPr lang="en-CA" dirty="0" smtClean="0"/>
              <a:t>Narrowband</a:t>
            </a:r>
            <a:endParaRPr lang="en-CA" dirty="0"/>
          </a:p>
          <a:p>
            <a:pPr lvl="1"/>
            <a:r>
              <a:rPr lang="en-CA" dirty="0" smtClean="0"/>
              <a:t>Non-DSM </a:t>
            </a:r>
            <a:r>
              <a:rPr lang="en-CA" dirty="0"/>
              <a:t>based ADHD rating scales</a:t>
            </a:r>
          </a:p>
          <a:p>
            <a:pPr lvl="2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1770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626" cy="792088"/>
          </a:xfrm>
        </p:spPr>
        <p:txBody>
          <a:bodyPr/>
          <a:lstStyle/>
          <a:p>
            <a:r>
              <a:rPr lang="en-CA" dirty="0" smtClean="0"/>
              <a:t>Rating Scales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77" y="1772816"/>
            <a:ext cx="7992888" cy="4536504"/>
          </a:xfrm>
        </p:spPr>
        <p:txBody>
          <a:bodyPr>
            <a:normAutofit/>
          </a:bodyPr>
          <a:lstStyle/>
          <a:p>
            <a:pPr lvl="1"/>
            <a:r>
              <a:rPr lang="en-CA" sz="2800" dirty="0" smtClean="0"/>
              <a:t>Symptom count and pervasiveness of difficulties at home and school</a:t>
            </a:r>
          </a:p>
          <a:p>
            <a:pPr lvl="1"/>
            <a:r>
              <a:rPr lang="en-CA" sz="2800" dirty="0" smtClean="0"/>
              <a:t>Measuring impairment</a:t>
            </a:r>
          </a:p>
          <a:p>
            <a:pPr lvl="2"/>
            <a:r>
              <a:rPr lang="en-CA" sz="2800" dirty="0" smtClean="0"/>
              <a:t>Teacher and parent report</a:t>
            </a:r>
          </a:p>
          <a:p>
            <a:pPr lvl="2"/>
            <a:r>
              <a:rPr lang="en-CA" sz="2800" dirty="0" smtClean="0"/>
              <a:t>Can provide information on key impaired functional domains (for further assessment/treatment)</a:t>
            </a:r>
          </a:p>
          <a:p>
            <a:pPr lvl="2"/>
            <a:r>
              <a:rPr lang="en-CA" sz="2800" dirty="0" smtClean="0"/>
              <a:t>Parent functioning</a:t>
            </a:r>
          </a:p>
          <a:p>
            <a:pPr lvl="2"/>
            <a:endParaRPr lang="en-CA" dirty="0"/>
          </a:p>
          <a:p>
            <a:pPr marL="685800" lvl="2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50588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626" cy="792088"/>
          </a:xfrm>
        </p:spPr>
        <p:txBody>
          <a:bodyPr/>
          <a:lstStyle/>
          <a:p>
            <a:r>
              <a:rPr lang="en-CA" dirty="0" smtClean="0"/>
              <a:t>Rating Scales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77" y="1844824"/>
            <a:ext cx="7992888" cy="4536504"/>
          </a:xfrm>
        </p:spPr>
        <p:txBody>
          <a:bodyPr>
            <a:noAutofit/>
          </a:bodyPr>
          <a:lstStyle/>
          <a:p>
            <a:pPr lvl="1"/>
            <a:r>
              <a:rPr lang="en-CA" sz="2800" dirty="0" smtClean="0"/>
              <a:t>Consider</a:t>
            </a:r>
            <a:r>
              <a:rPr lang="en-CA" sz="2800" dirty="0"/>
              <a:t>:</a:t>
            </a:r>
          </a:p>
          <a:p>
            <a:pPr lvl="2"/>
            <a:r>
              <a:rPr lang="en-CA" sz="2400" dirty="0" smtClean="0"/>
              <a:t>Purpose of instrument</a:t>
            </a:r>
          </a:p>
          <a:p>
            <a:pPr lvl="2"/>
            <a:r>
              <a:rPr lang="en-CA" sz="2400" dirty="0" smtClean="0"/>
              <a:t>Choice of respondents</a:t>
            </a:r>
          </a:p>
          <a:p>
            <a:pPr lvl="3"/>
            <a:r>
              <a:rPr lang="en-CA" sz="2400" dirty="0" smtClean="0"/>
              <a:t>Length </a:t>
            </a:r>
            <a:r>
              <a:rPr lang="en-CA" sz="2400" dirty="0"/>
              <a:t>of time known </a:t>
            </a:r>
            <a:r>
              <a:rPr lang="en-CA" sz="2400" dirty="0" smtClean="0"/>
              <a:t>child</a:t>
            </a:r>
          </a:p>
          <a:p>
            <a:pPr lvl="3"/>
            <a:r>
              <a:rPr lang="en-CA" sz="2400" dirty="0" smtClean="0"/>
              <a:t>Familiarity with behaviours in specific setting</a:t>
            </a:r>
          </a:p>
          <a:p>
            <a:pPr lvl="3"/>
            <a:r>
              <a:rPr lang="en-CA" sz="2400" dirty="0" smtClean="0"/>
              <a:t>Interrater reliability</a:t>
            </a:r>
          </a:p>
          <a:p>
            <a:pPr lvl="2"/>
            <a:r>
              <a:rPr lang="en-CA" sz="2400" dirty="0" smtClean="0"/>
              <a:t>Reliability/validity of instruments</a:t>
            </a:r>
          </a:p>
          <a:p>
            <a:pPr lvl="3"/>
            <a:r>
              <a:rPr lang="en-CA" sz="2400" dirty="0"/>
              <a:t>Incremental </a:t>
            </a:r>
            <a:r>
              <a:rPr lang="en-CA" sz="2400" dirty="0" smtClean="0"/>
              <a:t>validity</a:t>
            </a:r>
            <a:endParaRPr lang="en-CA" sz="2400" dirty="0"/>
          </a:p>
          <a:p>
            <a:pPr lvl="3"/>
            <a:r>
              <a:rPr lang="en-CA" sz="2400" dirty="0"/>
              <a:t>Clinical </a:t>
            </a:r>
            <a:r>
              <a:rPr lang="en-CA" sz="2400" dirty="0" smtClean="0"/>
              <a:t>utility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879281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626" cy="79208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Rating Scales: Engage parents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76" y="1844824"/>
            <a:ext cx="8260995" cy="4536504"/>
          </a:xfrm>
        </p:spPr>
        <p:txBody>
          <a:bodyPr>
            <a:noAutofit/>
          </a:bodyPr>
          <a:lstStyle/>
          <a:p>
            <a:pPr lvl="1"/>
            <a:r>
              <a:rPr lang="en-CA" sz="2800" dirty="0" smtClean="0"/>
              <a:t>Explanations of purpose</a:t>
            </a:r>
          </a:p>
          <a:p>
            <a:pPr lvl="1"/>
            <a:r>
              <a:rPr lang="en-CA" sz="2800" dirty="0" smtClean="0"/>
              <a:t>Amount expected to complete</a:t>
            </a:r>
            <a:endParaRPr lang="en-CA" sz="2800" dirty="0"/>
          </a:p>
          <a:p>
            <a:pPr lvl="1"/>
            <a:r>
              <a:rPr lang="en-CA" sz="2800" dirty="0" smtClean="0"/>
              <a:t>Extended Inquiry</a:t>
            </a:r>
            <a:r>
              <a:rPr lang="en-CA" sz="2400" dirty="0" smtClean="0"/>
              <a:t>!!!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317969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626" cy="792088"/>
          </a:xfrm>
        </p:spPr>
        <p:txBody>
          <a:bodyPr/>
          <a:lstStyle/>
          <a:p>
            <a:r>
              <a:rPr lang="en-CA" dirty="0"/>
              <a:t>Functional 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77" y="1772816"/>
            <a:ext cx="7992888" cy="460851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CA" sz="3200" dirty="0"/>
              <a:t>Clinically meaningful symptoms AND clinically meaningful impairment</a:t>
            </a:r>
          </a:p>
          <a:p>
            <a:pPr lvl="1"/>
            <a:r>
              <a:rPr lang="en-CA" sz="3200" dirty="0"/>
              <a:t>Determine if symptoms cause impairment</a:t>
            </a:r>
          </a:p>
          <a:p>
            <a:pPr marL="365760" lvl="1" indent="0">
              <a:buNone/>
            </a:pPr>
            <a:endParaRPr lang="en-CA" sz="3200" dirty="0" smtClean="0"/>
          </a:p>
          <a:p>
            <a:pPr lvl="1"/>
            <a:r>
              <a:rPr lang="en-CA" sz="3200" dirty="0" smtClean="0"/>
              <a:t>Measuring impairment</a:t>
            </a:r>
          </a:p>
          <a:p>
            <a:pPr lvl="2"/>
            <a:r>
              <a:rPr lang="en-CA" sz="2800" dirty="0" smtClean="0"/>
              <a:t>Can provide information on impaired  functional domains </a:t>
            </a:r>
          </a:p>
          <a:p>
            <a:pPr lvl="2"/>
            <a:r>
              <a:rPr lang="en-CA" sz="2800" dirty="0" smtClean="0"/>
              <a:t> Across contexts</a:t>
            </a:r>
          </a:p>
          <a:p>
            <a:pPr lvl="3"/>
            <a:r>
              <a:rPr lang="en-CA" sz="2800" dirty="0" smtClean="0"/>
              <a:t> Teacher </a:t>
            </a:r>
            <a:r>
              <a:rPr lang="en-CA" sz="2800" dirty="0"/>
              <a:t>and parent </a:t>
            </a:r>
            <a:r>
              <a:rPr lang="en-CA" sz="2800" dirty="0" smtClean="0"/>
              <a:t>report</a:t>
            </a:r>
          </a:p>
          <a:p>
            <a:pPr lvl="3"/>
            <a:r>
              <a:rPr lang="en-CA" sz="2800" dirty="0" smtClean="0"/>
              <a:t> situational and contextual factors explored</a:t>
            </a:r>
          </a:p>
          <a:p>
            <a:pPr lvl="2"/>
            <a:endParaRPr lang="en-CA" dirty="0"/>
          </a:p>
          <a:p>
            <a:pPr marL="685800" lvl="2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934936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61492"/>
            <a:ext cx="7024744" cy="720080"/>
          </a:xfrm>
        </p:spPr>
        <p:txBody>
          <a:bodyPr/>
          <a:lstStyle/>
          <a:p>
            <a:r>
              <a:rPr lang="en-CA" dirty="0" smtClean="0"/>
              <a:t>Functional Impairment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430872"/>
              </p:ext>
            </p:extLst>
          </p:nvPr>
        </p:nvGraphicFramePr>
        <p:xfrm>
          <a:off x="-392198" y="1381572"/>
          <a:ext cx="9140662" cy="507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3379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/>
          <a:lstStyle/>
          <a:p>
            <a:r>
              <a:rPr lang="en-CA" dirty="0" smtClean="0"/>
              <a:t>Functional Impairment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775679"/>
              </p:ext>
            </p:extLst>
          </p:nvPr>
        </p:nvGraphicFramePr>
        <p:xfrm>
          <a:off x="683569" y="1628800"/>
          <a:ext cx="7776864" cy="460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16019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/>
          <a:lstStyle/>
          <a:p>
            <a:r>
              <a:rPr lang="en-CA" dirty="0" smtClean="0"/>
              <a:t>Functional Impairment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005482"/>
              </p:ext>
            </p:extLst>
          </p:nvPr>
        </p:nvGraphicFramePr>
        <p:xfrm>
          <a:off x="683568" y="1628800"/>
          <a:ext cx="7929165" cy="460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99078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2" y="810629"/>
            <a:ext cx="7024744" cy="720080"/>
          </a:xfrm>
        </p:spPr>
        <p:txBody>
          <a:bodyPr/>
          <a:lstStyle/>
          <a:p>
            <a:r>
              <a:rPr lang="en-CA" dirty="0" smtClean="0"/>
              <a:t>Behavioural Observations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r>
              <a:rPr lang="en-CA" dirty="0" smtClean="0"/>
              <a:t>Within clinic (analog) </a:t>
            </a:r>
          </a:p>
          <a:p>
            <a:pPr lvl="1"/>
            <a:r>
              <a:rPr lang="en-CA" dirty="0" smtClean="0"/>
              <a:t>Two children may obtain similar scores, but one may respond impulsively without checking his answer, whereas the other one takes her time and second guesses herself</a:t>
            </a:r>
          </a:p>
          <a:p>
            <a:pPr marL="365760" lvl="1" indent="0">
              <a:buNone/>
            </a:pPr>
            <a:endParaRPr lang="en-CA" dirty="0" smtClean="0"/>
          </a:p>
          <a:p>
            <a:r>
              <a:rPr lang="en-CA" dirty="0" smtClean="0"/>
              <a:t>Within classroom (natural)</a:t>
            </a:r>
          </a:p>
          <a:p>
            <a:pPr lvl="1"/>
            <a:r>
              <a:rPr lang="en-CA" dirty="0" smtClean="0"/>
              <a:t>Independent observer</a:t>
            </a:r>
          </a:p>
          <a:p>
            <a:pPr lvl="2"/>
            <a:r>
              <a:rPr lang="en-CA" dirty="0" smtClean="0"/>
              <a:t>Supplemented by teacher or parent implemented frequency counts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94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/>
          <a:lstStyle/>
          <a:p>
            <a:r>
              <a:rPr lang="en-CA" dirty="0" smtClean="0"/>
              <a:t>Practical Definition</a:t>
            </a:r>
            <a:endParaRPr lang="en-C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7258188"/>
              </p:ext>
            </p:extLst>
          </p:nvPr>
        </p:nvGraphicFramePr>
        <p:xfrm>
          <a:off x="539552" y="1412776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45515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764704"/>
            <a:ext cx="7024744" cy="792088"/>
          </a:xfrm>
        </p:spPr>
        <p:txBody>
          <a:bodyPr/>
          <a:lstStyle/>
          <a:p>
            <a:r>
              <a:rPr lang="en-CA" dirty="0" smtClean="0"/>
              <a:t>Additional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en-CA" dirty="0" smtClean="0"/>
              <a:t>Anecdotal information</a:t>
            </a:r>
          </a:p>
          <a:p>
            <a:r>
              <a:rPr lang="en-CA" dirty="0" smtClean="0"/>
              <a:t>School records </a:t>
            </a:r>
          </a:p>
          <a:p>
            <a:pPr lvl="1"/>
            <a:r>
              <a:rPr lang="en-CA" dirty="0" smtClean="0"/>
              <a:t>Report cards</a:t>
            </a:r>
          </a:p>
          <a:p>
            <a:pPr lvl="1"/>
            <a:r>
              <a:rPr lang="en-CA" dirty="0" smtClean="0"/>
              <a:t>Group achievement testing</a:t>
            </a:r>
          </a:p>
          <a:p>
            <a:pPr lvl="1"/>
            <a:r>
              <a:rPr lang="en-CA" dirty="0" smtClean="0"/>
              <a:t>Individualized education program</a:t>
            </a:r>
          </a:p>
          <a:p>
            <a:pPr lvl="1"/>
            <a:r>
              <a:rPr lang="en-CA" dirty="0" smtClean="0"/>
              <a:t>Assessment data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637806" cy="28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8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Functional Behaviour Analysis</a:t>
            </a:r>
            <a:endParaRPr lang="en-CA" dirty="0"/>
          </a:p>
        </p:txBody>
      </p:sp>
      <p:pic>
        <p:nvPicPr>
          <p:cNvPr id="3076" name="Picture 4" descr="https://encrypted-tbn0.gstatic.com/images?q=tbn:ANd9GcQyxVq-mPkPzJI10-osLWacvSUdtVbPcQGJe9BU5q96rE3qDlX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79" y="1556792"/>
            <a:ext cx="5668766" cy="39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955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Functional Behaviour Analysis</a:t>
            </a:r>
            <a:endParaRPr lang="en-CA" dirty="0"/>
          </a:p>
        </p:txBody>
      </p:sp>
      <p:pic>
        <p:nvPicPr>
          <p:cNvPr id="3074" name="Picture 2" descr="http://block3strategies.weebly.com/uploads/5/3/8/4/53842601/3576351.jpg?28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46" y="1772816"/>
            <a:ext cx="5688632" cy="434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849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74" y="692696"/>
            <a:ext cx="7024744" cy="720080"/>
          </a:xfrm>
        </p:spPr>
        <p:txBody>
          <a:bodyPr/>
          <a:lstStyle/>
          <a:p>
            <a:r>
              <a:rPr lang="en-CA" dirty="0" smtClean="0"/>
              <a:t>Clinical Measures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4608512"/>
          </a:xfrm>
        </p:spPr>
        <p:txBody>
          <a:bodyPr>
            <a:normAutofit/>
          </a:bodyPr>
          <a:lstStyle/>
          <a:p>
            <a:r>
              <a:rPr lang="en-CA" dirty="0" smtClean="0"/>
              <a:t>MUST </a:t>
            </a:r>
            <a:r>
              <a:rPr lang="en-CA" dirty="0"/>
              <a:t>have a specific goal for using a measure before you begin</a:t>
            </a:r>
          </a:p>
          <a:p>
            <a:pPr lvl="1"/>
            <a:r>
              <a:rPr lang="en-CA" dirty="0"/>
              <a:t>Explore extraneous factors or coexisting conditions</a:t>
            </a:r>
          </a:p>
          <a:p>
            <a:pPr lvl="1"/>
            <a:r>
              <a:rPr lang="en-CA" dirty="0"/>
              <a:t>Potential causes of attention problems</a:t>
            </a:r>
          </a:p>
          <a:p>
            <a:pPr lvl="1"/>
            <a:r>
              <a:rPr lang="en-CA" dirty="0" smtClean="0"/>
              <a:t>Clarify nature and extend of child’s difficulties</a:t>
            </a:r>
          </a:p>
        </p:txBody>
      </p:sp>
    </p:spTree>
    <p:extLst>
      <p:ext uri="{BB962C8B-B14F-4D97-AF65-F5344CB8AC3E}">
        <p14:creationId xmlns:p14="http://schemas.microsoft.com/office/powerpoint/2010/main" val="23773362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788327"/>
            <a:ext cx="7024744" cy="720080"/>
          </a:xfrm>
        </p:spPr>
        <p:txBody>
          <a:bodyPr>
            <a:normAutofit/>
          </a:bodyPr>
          <a:lstStyle/>
          <a:p>
            <a:r>
              <a:rPr lang="en-CA" dirty="0" smtClean="0"/>
              <a:t>Psychological Processes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12" y="2989809"/>
            <a:ext cx="2666702" cy="202062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CA" sz="3200" dirty="0" smtClean="0"/>
              <a:t> Cognitive capacity</a:t>
            </a:r>
          </a:p>
          <a:p>
            <a:pPr lvl="1"/>
            <a:r>
              <a:rPr lang="en-CA" sz="3200" dirty="0" smtClean="0"/>
              <a:t> Executive functions </a:t>
            </a:r>
          </a:p>
          <a:p>
            <a:pPr lvl="1"/>
            <a:endParaRPr lang="en-CA" dirty="0" smtClean="0"/>
          </a:p>
        </p:txBody>
      </p:sp>
      <p:pic>
        <p:nvPicPr>
          <p:cNvPr id="2050" name="Picture 2" descr="Image result for psychological proce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661"/>
            <a:ext cx="9144000" cy="705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441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80338"/>
            <a:ext cx="7168642" cy="720080"/>
          </a:xfrm>
        </p:spPr>
        <p:txBody>
          <a:bodyPr>
            <a:normAutofit/>
          </a:bodyPr>
          <a:lstStyle/>
          <a:p>
            <a:r>
              <a:rPr lang="en-CA" dirty="0" smtClean="0"/>
              <a:t>Psychological Processes</a:t>
            </a:r>
            <a:endParaRPr lang="en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3030390"/>
              </p:ext>
            </p:extLst>
          </p:nvPr>
        </p:nvGraphicFramePr>
        <p:xfrm>
          <a:off x="467544" y="1412776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06363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66000">
              <a:schemeClr val="accent2">
                <a:lumMod val="40000"/>
                <a:lumOff val="6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320480" cy="4383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13983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normAutofit/>
          </a:bodyPr>
          <a:lstStyle/>
          <a:p>
            <a:r>
              <a:rPr lang="en-CA" dirty="0" smtClean="0"/>
              <a:t>Psychological Processes</a:t>
            </a:r>
            <a:endParaRPr lang="en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3729959"/>
              </p:ext>
            </p:extLst>
          </p:nvPr>
        </p:nvGraphicFramePr>
        <p:xfrm>
          <a:off x="739438" y="14288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297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74" y="692696"/>
            <a:ext cx="7024744" cy="720080"/>
          </a:xfrm>
        </p:spPr>
        <p:txBody>
          <a:bodyPr/>
          <a:lstStyle/>
          <a:p>
            <a:r>
              <a:rPr lang="en-CA" dirty="0" smtClean="0"/>
              <a:t>Clinical Measures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49685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CA" dirty="0" smtClean="0"/>
          </a:p>
          <a:p>
            <a:r>
              <a:rPr lang="en-CA" dirty="0" smtClean="0"/>
              <a:t>Considerations:</a:t>
            </a:r>
          </a:p>
          <a:p>
            <a:pPr lvl="1"/>
            <a:r>
              <a:rPr lang="en-CA" dirty="0" smtClean="0"/>
              <a:t>Determine the processing demands of the tasks</a:t>
            </a:r>
          </a:p>
          <a:p>
            <a:pPr lvl="1"/>
            <a:r>
              <a:rPr lang="en-CA" dirty="0" smtClean="0"/>
              <a:t>Psychometric properties</a:t>
            </a:r>
          </a:p>
          <a:p>
            <a:pPr lvl="1"/>
            <a:r>
              <a:rPr lang="en-CA" dirty="0" smtClean="0"/>
              <a:t>Context being used</a:t>
            </a:r>
          </a:p>
          <a:p>
            <a:pPr lvl="1"/>
            <a:r>
              <a:rPr lang="en-CA" dirty="0" smtClean="0"/>
              <a:t>Incremental validity</a:t>
            </a:r>
          </a:p>
          <a:p>
            <a:pPr lvl="1"/>
            <a:r>
              <a:rPr lang="en-CA" dirty="0" smtClean="0"/>
              <a:t>Clinical utility</a:t>
            </a:r>
          </a:p>
          <a:p>
            <a:pPr lvl="1"/>
            <a:r>
              <a:rPr lang="en-CA" dirty="0" smtClean="0"/>
              <a:t>Child’s age</a:t>
            </a:r>
          </a:p>
          <a:p>
            <a:pPr lvl="1"/>
            <a:r>
              <a:rPr lang="en-CA" dirty="0" smtClean="0"/>
              <a:t>Area </a:t>
            </a:r>
            <a:r>
              <a:rPr lang="en-CA" dirty="0"/>
              <a:t>of </a:t>
            </a:r>
            <a:r>
              <a:rPr lang="en-CA" dirty="0" smtClean="0"/>
              <a:t>difficulty</a:t>
            </a:r>
          </a:p>
          <a:p>
            <a:pPr lvl="1"/>
            <a:r>
              <a:rPr lang="en-CA" dirty="0" smtClean="0"/>
              <a:t>What </a:t>
            </a:r>
            <a:r>
              <a:rPr lang="en-CA" dirty="0"/>
              <a:t>has already been given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09405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36" y="764704"/>
            <a:ext cx="7528682" cy="720080"/>
          </a:xfrm>
        </p:spPr>
        <p:txBody>
          <a:bodyPr>
            <a:normAutofit/>
          </a:bodyPr>
          <a:lstStyle/>
          <a:p>
            <a:r>
              <a:rPr lang="en-CA" dirty="0"/>
              <a:t>Clinical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76864" cy="4680520"/>
          </a:xfrm>
        </p:spPr>
        <p:txBody>
          <a:bodyPr>
            <a:normAutofit/>
          </a:bodyPr>
          <a:lstStyle/>
          <a:p>
            <a:pPr lvl="1"/>
            <a:endParaRPr lang="en-CA" dirty="0" smtClean="0"/>
          </a:p>
          <a:p>
            <a:pPr lvl="1"/>
            <a:r>
              <a:rPr lang="en-CA" dirty="0" smtClean="0"/>
              <a:t>Consider level of performance, pattern between measures, and manifestation in real world </a:t>
            </a:r>
          </a:p>
          <a:p>
            <a:pPr lvl="2"/>
            <a:r>
              <a:rPr lang="en-CA" dirty="0" smtClean="0"/>
              <a:t>E.g., functional working memory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Careful </a:t>
            </a:r>
            <a:r>
              <a:rPr lang="en-CA" dirty="0"/>
              <a:t>with interpretation</a:t>
            </a:r>
            <a:r>
              <a:rPr lang="en-CA" dirty="0" smtClean="0"/>
              <a:t>!</a:t>
            </a:r>
          </a:p>
          <a:p>
            <a:pPr lvl="2"/>
            <a:r>
              <a:rPr lang="en-CA" dirty="0" smtClean="0"/>
              <a:t>Medications </a:t>
            </a:r>
          </a:p>
          <a:p>
            <a:pPr lvl="2"/>
            <a:r>
              <a:rPr lang="en-CA" dirty="0" smtClean="0"/>
              <a:t>Provision of prompts and reinforcement</a:t>
            </a:r>
          </a:p>
          <a:p>
            <a:pPr marL="365760" lvl="1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5815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45396"/>
              </p:ext>
            </p:extLst>
          </p:nvPr>
        </p:nvGraphicFramePr>
        <p:xfrm>
          <a:off x="0" y="-3648"/>
          <a:ext cx="9144000" cy="686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02869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Inattention</a:t>
                      </a:r>
                      <a:endParaRPr lang="en-US" sz="3200" dirty="0"/>
                    </a:p>
                  </a:txBody>
                  <a:tcPr/>
                </a:tc>
              </a:tr>
              <a:tr h="1132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/>
                        <a:t>Intention </a:t>
                      </a:r>
                      <a:r>
                        <a:rPr lang="en-CA" sz="2800" dirty="0" smtClean="0"/>
                        <a:t>vs. attention</a:t>
                      </a:r>
                    </a:p>
                  </a:txBody>
                  <a:tcPr/>
                </a:tc>
              </a:tr>
              <a:tr h="1383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Difficulty with repetitive, effortful, uninteresting, neutral/non-preferred</a:t>
                      </a:r>
                      <a:endParaRPr lang="en-US" sz="2800" dirty="0"/>
                    </a:p>
                  </a:txBody>
                  <a:tcPr/>
                </a:tc>
              </a:tr>
              <a:tr h="2059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Unable to inhibit impulse to move off task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(= overactivity, dazing, or emotional arousal)</a:t>
                      </a:r>
                      <a:endParaRPr lang="en-US" sz="2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endParaRPr lang="en-CA" sz="2800" dirty="0" smtClean="0"/>
                    </a:p>
                  </a:txBody>
                  <a:tcPr/>
                </a:tc>
              </a:tr>
              <a:tr h="1382947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Problems with organization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78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KO3an4-ZTbQ/VWTOCwpGQSI/AAAAAAAABSk/oA2rXp_5RMc/s1600/obser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1"/>
            <a:ext cx="5256584" cy="52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403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2000">
              <a:srgbClr val="B7D974"/>
            </a:gs>
            <a:gs pos="20000">
              <a:schemeClr val="bg2">
                <a:lumMod val="60000"/>
                <a:lumOff val="40000"/>
              </a:schemeClr>
            </a:gs>
            <a:gs pos="86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49854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61632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42" y="980728"/>
            <a:ext cx="7456674" cy="720080"/>
          </a:xfrm>
        </p:spPr>
        <p:txBody>
          <a:bodyPr/>
          <a:lstStyle/>
          <a:p>
            <a:r>
              <a:rPr lang="en-CA" dirty="0" smtClean="0"/>
              <a:t>Incremental Validity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275837"/>
          </a:xfrm>
        </p:spPr>
        <p:txBody>
          <a:bodyPr>
            <a:normAutofit/>
          </a:bodyPr>
          <a:lstStyle/>
          <a:p>
            <a:r>
              <a:rPr lang="en-CA" dirty="0" smtClean="0"/>
              <a:t>How to conduct the most efficient and effective assessment? </a:t>
            </a:r>
          </a:p>
          <a:p>
            <a:pPr lvl="1"/>
            <a:r>
              <a:rPr lang="en-CA" dirty="0" smtClean="0"/>
              <a:t>Child’s age	</a:t>
            </a:r>
          </a:p>
          <a:p>
            <a:pPr lvl="2"/>
            <a:r>
              <a:rPr lang="en-CA" dirty="0" smtClean="0"/>
              <a:t>Useful informants</a:t>
            </a:r>
          </a:p>
          <a:p>
            <a:pPr lvl="2"/>
            <a:r>
              <a:rPr lang="en-CA" dirty="0" smtClean="0"/>
              <a:t>Relevant constructs</a:t>
            </a:r>
          </a:p>
          <a:p>
            <a:pPr marL="365760" lvl="1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62512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56674" cy="720080"/>
          </a:xfrm>
        </p:spPr>
        <p:txBody>
          <a:bodyPr/>
          <a:lstStyle/>
          <a:p>
            <a:r>
              <a:rPr lang="en-CA" dirty="0" smtClean="0"/>
              <a:t>Incremental Validity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896544"/>
          </a:xfrm>
        </p:spPr>
        <p:txBody>
          <a:bodyPr>
            <a:normAutofit/>
          </a:bodyPr>
          <a:lstStyle/>
          <a:p>
            <a:r>
              <a:rPr lang="en-CA" dirty="0" smtClean="0"/>
              <a:t>Uses of information</a:t>
            </a:r>
          </a:p>
          <a:p>
            <a:pPr lvl="2"/>
            <a:r>
              <a:rPr lang="en-CA" dirty="0" smtClean="0"/>
              <a:t> </a:t>
            </a:r>
            <a:r>
              <a:rPr lang="en-CA" dirty="0"/>
              <a:t>Clinical utility?</a:t>
            </a:r>
          </a:p>
          <a:p>
            <a:pPr lvl="2"/>
            <a:r>
              <a:rPr lang="en-CA" dirty="0"/>
              <a:t>Does more testing give us new , useful information?</a:t>
            </a:r>
          </a:p>
          <a:p>
            <a:pPr lvl="2"/>
            <a:r>
              <a:rPr lang="en-CA" dirty="0"/>
              <a:t>Interviews and/or rating scales?</a:t>
            </a:r>
          </a:p>
          <a:p>
            <a:pPr lvl="2"/>
            <a:r>
              <a:rPr lang="en-CA" dirty="0"/>
              <a:t>Are the outcomes/purpose of the assessment met?</a:t>
            </a:r>
          </a:p>
          <a:p>
            <a:pPr lvl="2"/>
            <a:r>
              <a:rPr lang="en-CA" dirty="0"/>
              <a:t>Subset of items on a measure vs. full measure?</a:t>
            </a:r>
          </a:p>
          <a:p>
            <a:pPr lvl="2"/>
            <a:r>
              <a:rPr lang="en-CA" dirty="0"/>
              <a:t>Will observations/other methods provide information beyond rating forms?</a:t>
            </a:r>
          </a:p>
          <a:p>
            <a:pPr lvl="3"/>
            <a:r>
              <a:rPr lang="en-CA" dirty="0"/>
              <a:t>Verbally intrusive behaviors , seatwork completion/accuracy &amp; required supplies in desk </a:t>
            </a:r>
          </a:p>
          <a:p>
            <a:pPr lvl="2"/>
            <a:r>
              <a:rPr lang="en-CA" dirty="0"/>
              <a:t>FBAs that focus on functioning vs. DSM symptoms</a:t>
            </a:r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59619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28000">
              <a:schemeClr val="bg1">
                <a:alpha val="7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4870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67095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3000">
              <a:srgbClr val="83A73D"/>
            </a:gs>
            <a:gs pos="47000">
              <a:schemeClr val="bg2">
                <a:lumMod val="20000"/>
                <a:lumOff val="80000"/>
              </a:schemeClr>
            </a:gs>
            <a:gs pos="69000">
              <a:schemeClr val="bg2">
                <a:tint val="92000"/>
                <a:shade val="66000"/>
                <a:satMod val="110000"/>
                <a:lumMod val="80000"/>
              </a:schemeClr>
            </a:gs>
            <a:gs pos="12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325661"/>
              </p:ext>
            </p:extLst>
          </p:nvPr>
        </p:nvGraphicFramePr>
        <p:xfrm>
          <a:off x="-180528" y="188640"/>
          <a:ext cx="93245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7405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/>
          <a:lstStyle/>
          <a:p>
            <a:r>
              <a:rPr lang="en-CA" dirty="0" smtClean="0"/>
              <a:t>Potential Problems</a:t>
            </a:r>
            <a:endParaRPr lang="en-CA" dirty="0"/>
          </a:p>
        </p:txBody>
      </p:sp>
      <p:pic>
        <p:nvPicPr>
          <p:cNvPr id="2050" name="Picture 2" descr="http://www.engineerleader.com/wp-content/uploads/2011/07/Inconsistent_Hit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12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024744" cy="720080"/>
          </a:xfrm>
        </p:spPr>
        <p:txBody>
          <a:bodyPr/>
          <a:lstStyle/>
          <a:p>
            <a:r>
              <a:rPr lang="en-CA" dirty="0" smtClean="0"/>
              <a:t>Integrating 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7920880" cy="4419853"/>
          </a:xfrm>
        </p:spPr>
        <p:txBody>
          <a:bodyPr>
            <a:normAutofit/>
          </a:bodyPr>
          <a:lstStyle/>
          <a:p>
            <a:r>
              <a:rPr lang="en-CA" dirty="0" smtClean="0"/>
              <a:t>Need to have enough:</a:t>
            </a:r>
          </a:p>
          <a:p>
            <a:pPr lvl="1"/>
            <a:r>
              <a:rPr lang="en-CA" dirty="0" smtClean="0"/>
              <a:t>Information for diagnostic accuracy</a:t>
            </a:r>
          </a:p>
          <a:p>
            <a:pPr lvl="1"/>
            <a:r>
              <a:rPr lang="en-CA" dirty="0" smtClean="0"/>
              <a:t>Information for diagnostic certainty</a:t>
            </a:r>
          </a:p>
          <a:p>
            <a:r>
              <a:rPr lang="en-CA" dirty="0" smtClean="0"/>
              <a:t>Move </a:t>
            </a:r>
            <a:r>
              <a:rPr lang="en-CA" dirty="0"/>
              <a:t>beyond symptom </a:t>
            </a:r>
            <a:r>
              <a:rPr lang="en-CA" dirty="0" smtClean="0"/>
              <a:t>count</a:t>
            </a:r>
          </a:p>
          <a:p>
            <a:pPr lvl="1"/>
            <a:r>
              <a:rPr lang="en-CA" dirty="0" smtClean="0"/>
              <a:t>What are kids referred for?</a:t>
            </a:r>
          </a:p>
          <a:p>
            <a:pPr lvl="1"/>
            <a:r>
              <a:rPr lang="en-CA" dirty="0" smtClean="0"/>
              <a:t>Focus assessment on specific areas of impairment</a:t>
            </a:r>
          </a:p>
          <a:p>
            <a:r>
              <a:rPr lang="en-CA" dirty="0" smtClean="0"/>
              <a:t>Highlight strengths and 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0" y="0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164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84666" cy="720080"/>
          </a:xfrm>
        </p:spPr>
        <p:txBody>
          <a:bodyPr/>
          <a:lstStyle/>
          <a:p>
            <a:r>
              <a:rPr lang="en-CA" dirty="0" smtClean="0"/>
              <a:t>Linking to intervention</a:t>
            </a:r>
            <a:endParaRPr lang="en-CA" dirty="0"/>
          </a:p>
        </p:txBody>
      </p:sp>
      <p:pic>
        <p:nvPicPr>
          <p:cNvPr id="6146" name="Picture 2" descr="http://www.wrightslaw.com/idea/dia2.hale.cht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98662"/>
            <a:ext cx="8064897" cy="491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989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/>
          <a:lstStyle/>
          <a:p>
            <a:r>
              <a:rPr lang="en-CA" dirty="0" smtClean="0"/>
              <a:t>Linking to intervention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18" y="1700807"/>
            <a:ext cx="7992888" cy="4131821"/>
          </a:xfrm>
        </p:spPr>
        <p:txBody>
          <a:bodyPr/>
          <a:lstStyle/>
          <a:p>
            <a:r>
              <a:rPr lang="en-CA" dirty="0" smtClean="0"/>
              <a:t>Using </a:t>
            </a:r>
            <a:r>
              <a:rPr lang="en-CA" smtClean="0"/>
              <a:t>data to </a:t>
            </a:r>
            <a:r>
              <a:rPr lang="en-CA" dirty="0" smtClean="0"/>
              <a:t>inform interventions</a:t>
            </a:r>
          </a:p>
          <a:p>
            <a:r>
              <a:rPr lang="en-CA" dirty="0" smtClean="0"/>
              <a:t>Understanding impairment &amp; real world outcomes</a:t>
            </a:r>
          </a:p>
          <a:p>
            <a:r>
              <a:rPr lang="en-CA" dirty="0" smtClean="0"/>
              <a:t>Linking results to specific difficulties the child has, family needs, and referral question </a:t>
            </a:r>
            <a:endParaRPr lang="en-CA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23925162"/>
              </p:ext>
            </p:extLst>
          </p:nvPr>
        </p:nvGraphicFramePr>
        <p:xfrm>
          <a:off x="1747550" y="3766718"/>
          <a:ext cx="5616624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302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90714"/>
              </p:ext>
            </p:extLst>
          </p:nvPr>
        </p:nvGraphicFramePr>
        <p:xfrm>
          <a:off x="0" y="-3648"/>
          <a:ext cx="9144000" cy="686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788186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Impulsivity</a:t>
                      </a:r>
                      <a:endParaRPr lang="en-US" sz="3200" dirty="0"/>
                    </a:p>
                  </a:txBody>
                  <a:tcPr/>
                </a:tc>
              </a:tr>
              <a:tr h="2297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Limited self-control; </a:t>
                      </a:r>
                      <a:r>
                        <a:rPr lang="en-CA" sz="2800" b="1" dirty="0" smtClean="0"/>
                        <a:t>overwhelming</a:t>
                      </a:r>
                      <a:r>
                        <a:rPr lang="en-CA" sz="2800" dirty="0" smtClean="0"/>
                        <a:t> </a:t>
                      </a:r>
                      <a:r>
                        <a:rPr lang="en-CA" sz="2800" i="1" dirty="0" smtClean="0"/>
                        <a:t>immediate</a:t>
                      </a:r>
                      <a:r>
                        <a:rPr lang="en-CA" sz="2800" dirty="0" smtClean="0"/>
                        <a:t> need to act that they cannot resist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(e.g., TV vs. homework)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  <a:tr h="1208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/>
                        <a:t>Point of performance </a:t>
                      </a:r>
                      <a:r>
                        <a:rPr lang="en-CA" sz="2800" dirty="0" smtClean="0"/>
                        <a:t>impaired</a:t>
                      </a:r>
                    </a:p>
                  </a:txBody>
                  <a:tcPr/>
                </a:tc>
              </a:tr>
              <a:tr h="1207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Repeat offenders, fail to learn from past mistakes</a:t>
                      </a:r>
                      <a:endParaRPr lang="en-US" sz="2800" dirty="0" smtClean="0"/>
                    </a:p>
                    <a:p>
                      <a:endParaRPr lang="en-CA" sz="2800" dirty="0" smtClean="0"/>
                    </a:p>
                  </a:txBody>
                  <a:tcPr/>
                </a:tc>
              </a:tr>
              <a:tr h="1360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Difficult to think about actions/consequences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780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88" y="620688"/>
            <a:ext cx="7024744" cy="720080"/>
          </a:xfrm>
        </p:spPr>
        <p:txBody>
          <a:bodyPr/>
          <a:lstStyle/>
          <a:p>
            <a:r>
              <a:rPr lang="en-CA" dirty="0" smtClean="0"/>
              <a:t>Linking to intervention</a:t>
            </a:r>
            <a:endParaRPr lang="en-CA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57753322"/>
              </p:ext>
            </p:extLst>
          </p:nvPr>
        </p:nvGraphicFramePr>
        <p:xfrm>
          <a:off x="696190" y="1628800"/>
          <a:ext cx="783625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84288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CA" dirty="0" smtClean="0"/>
              <a:t>Symptom vs. impairment</a:t>
            </a:r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r>
              <a:rPr lang="en-CA" dirty="0" smtClean="0"/>
              <a:t>“often </a:t>
            </a:r>
            <a:r>
              <a:rPr lang="en-CA" dirty="0"/>
              <a:t>does </a:t>
            </a:r>
            <a:r>
              <a:rPr lang="en-CA" dirty="0" smtClean="0"/>
              <a:t>not seem </a:t>
            </a:r>
            <a:r>
              <a:rPr lang="en-CA" dirty="0"/>
              <a:t>to listen when spoken to </a:t>
            </a:r>
            <a:r>
              <a:rPr lang="en-CA" dirty="0" smtClean="0"/>
              <a:t>directly”</a:t>
            </a:r>
          </a:p>
        </p:txBody>
      </p:sp>
    </p:spTree>
    <p:extLst>
      <p:ext uri="{BB962C8B-B14F-4D97-AF65-F5344CB8AC3E}">
        <p14:creationId xmlns:p14="http://schemas.microsoft.com/office/powerpoint/2010/main" val="4240685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01" y="764704"/>
            <a:ext cx="7024744" cy="720080"/>
          </a:xfrm>
        </p:spPr>
        <p:txBody>
          <a:bodyPr/>
          <a:lstStyle/>
          <a:p>
            <a:r>
              <a:rPr lang="en-CA" dirty="0" smtClean="0"/>
              <a:t>Assessment intervention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464496"/>
          </a:xfrm>
        </p:spPr>
        <p:txBody>
          <a:bodyPr>
            <a:normAutofit/>
          </a:bodyPr>
          <a:lstStyle/>
          <a:p>
            <a:r>
              <a:rPr lang="en-CA" sz="2800" dirty="0"/>
              <a:t>Purpose:</a:t>
            </a:r>
          </a:p>
          <a:p>
            <a:pPr lvl="1"/>
            <a:r>
              <a:rPr lang="en-CA" sz="2800" dirty="0"/>
              <a:t>Engage in meaningful discussions about client concerns</a:t>
            </a:r>
          </a:p>
          <a:p>
            <a:pPr lvl="1"/>
            <a:r>
              <a:rPr lang="en-CA" sz="2800" dirty="0"/>
              <a:t>Test items can be used to invoke the issues found relevant through prior discussion/testing</a:t>
            </a:r>
          </a:p>
          <a:p>
            <a:pPr lvl="1"/>
            <a:r>
              <a:rPr lang="en-CA" sz="2800" dirty="0"/>
              <a:t>Test hypotheses</a:t>
            </a:r>
          </a:p>
          <a:p>
            <a:pPr lvl="1"/>
            <a:r>
              <a:rPr lang="en-CA" sz="2800" dirty="0"/>
              <a:t>Practice potential intervention </a:t>
            </a:r>
            <a:r>
              <a:rPr lang="en-CA" sz="2800" dirty="0" smtClean="0"/>
              <a:t>strategies</a:t>
            </a:r>
          </a:p>
          <a:p>
            <a:pPr lvl="2"/>
            <a:r>
              <a:rPr lang="en-CA" dirty="0" smtClean="0"/>
              <a:t>Collaborative problem-solving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28649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CA" smtClean="0"/>
              <a:t>Third phase: </a:t>
            </a:r>
            <a:br>
              <a:rPr lang="en-CA" smtClean="0"/>
            </a:br>
            <a:r>
              <a:rPr lang="en-CA" smtClean="0"/>
              <a:t>Communicating </a:t>
            </a:r>
            <a:r>
              <a:rPr lang="en-CA"/>
              <a:t>the Diagnosis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536504"/>
          </a:xfrm>
        </p:spPr>
        <p:txBody>
          <a:bodyPr>
            <a:normAutofit lnSpcReduction="10000"/>
          </a:bodyPr>
          <a:lstStyle/>
          <a:p>
            <a:r>
              <a:rPr lang="en-CA" sz="2800"/>
              <a:t>Influential in how parents perceive entire process</a:t>
            </a:r>
          </a:p>
          <a:p>
            <a:r>
              <a:rPr lang="en-CA" sz="2800" dirty="0"/>
              <a:t>Majority of parents who have expressed dissatisfaction were most dissatisfied with how the diagnosis was communicated</a:t>
            </a:r>
          </a:p>
          <a:p>
            <a:r>
              <a:rPr lang="en-CA" sz="2800" dirty="0"/>
              <a:t>Three major reasons:</a:t>
            </a:r>
          </a:p>
          <a:p>
            <a:pPr lvl="2"/>
            <a:r>
              <a:rPr lang="en-CA" sz="2400" dirty="0"/>
              <a:t> Professional manner of clinicians</a:t>
            </a:r>
          </a:p>
          <a:p>
            <a:pPr lvl="2"/>
            <a:r>
              <a:rPr lang="en-CA" sz="2400" dirty="0"/>
              <a:t> Context in which the diagnosis was   </a:t>
            </a:r>
          </a:p>
          <a:p>
            <a:pPr marL="731520" lvl="2" indent="0">
              <a:buNone/>
            </a:pPr>
            <a:r>
              <a:rPr lang="en-CA" sz="2400" dirty="0"/>
              <a:t>   communicated</a:t>
            </a:r>
          </a:p>
          <a:p>
            <a:pPr lvl="2"/>
            <a:r>
              <a:rPr lang="en-CA" sz="2400" dirty="0"/>
              <a:t> How information imparted</a:t>
            </a:r>
            <a:endParaRPr lang="en-US" sz="240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18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5732" y="468612"/>
            <a:ext cx="7595786" cy="103257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Professional Manner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935646"/>
              </p:ext>
            </p:extLst>
          </p:nvPr>
        </p:nvGraphicFramePr>
        <p:xfrm>
          <a:off x="467544" y="1052736"/>
          <a:ext cx="7920880" cy="549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326646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8534" y="846138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Professional Manner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1560" y="1417638"/>
            <a:ext cx="7859216" cy="542121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Be careful with words used</a:t>
            </a:r>
          </a:p>
          <a:p>
            <a:pPr lvl="1"/>
            <a:r>
              <a:rPr lang="en-CA" sz="2400" dirty="0"/>
              <a:t>Avoid negative comments </a:t>
            </a:r>
          </a:p>
          <a:p>
            <a:pPr lvl="1"/>
            <a:r>
              <a:rPr lang="en-CA" sz="2400" dirty="0"/>
              <a:t>Maintain a hopeful and strengths-based approach </a:t>
            </a:r>
          </a:p>
          <a:p>
            <a:pPr lvl="2"/>
            <a:r>
              <a:rPr lang="en-CA" sz="2400" i="1" dirty="0"/>
              <a:t>(Congratulations!)</a:t>
            </a:r>
          </a:p>
          <a:p>
            <a:pPr lvl="1"/>
            <a:r>
              <a:rPr lang="en-CA" sz="2400" dirty="0"/>
              <a:t>Be direct and transparent</a:t>
            </a:r>
          </a:p>
          <a:p>
            <a:pPr lvl="2"/>
            <a:r>
              <a:rPr lang="en-CA" sz="2400" dirty="0"/>
              <a:t> Open and honest about child’s difficulties and needs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188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700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26748">
              <a:schemeClr val="bg1"/>
            </a:gs>
            <a:gs pos="8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11380" y="503933"/>
            <a:ext cx="1886719" cy="2168643"/>
            <a:chOff x="3577000" y="1501"/>
            <a:chExt cx="1886719" cy="21686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Hexagon 2"/>
            <p:cNvSpPr/>
            <p:nvPr/>
          </p:nvSpPr>
          <p:spPr>
            <a:xfrm rot="5400000">
              <a:off x="3436038" y="142463"/>
              <a:ext cx="2168643" cy="188671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Hexagon 4"/>
            <p:cNvSpPr txBox="1"/>
            <p:nvPr/>
          </p:nvSpPr>
          <p:spPr>
            <a:xfrm>
              <a:off x="3871014" y="339448"/>
              <a:ext cx="1298691" cy="1492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200" kern="1200" dirty="0"/>
                <a:t>Privacy</a:t>
              </a:r>
              <a:endParaRPr lang="en-US" sz="2200" kern="1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055352" y="937662"/>
            <a:ext cx="2420206" cy="13011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3088647" y="2344678"/>
            <a:ext cx="1886719" cy="2168643"/>
            <a:chOff x="2554267" y="1842246"/>
            <a:chExt cx="1886719" cy="21686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Hexagon 9"/>
            <p:cNvSpPr/>
            <p:nvPr/>
          </p:nvSpPr>
          <p:spPr>
            <a:xfrm rot="5400000">
              <a:off x="2413305" y="1983208"/>
              <a:ext cx="2168643" cy="188671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91530"/>
                <a:satOff val="5277"/>
                <a:lumOff val="6431"/>
                <a:alphaOff val="0"/>
              </a:schemeClr>
            </a:fillRef>
            <a:effectRef idx="2">
              <a:schemeClr val="accent2">
                <a:hueOff val="391530"/>
                <a:satOff val="5277"/>
                <a:lumOff val="64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9"/>
            <p:cNvSpPr txBox="1"/>
            <p:nvPr/>
          </p:nvSpPr>
          <p:spPr>
            <a:xfrm>
              <a:off x="2848281" y="2180193"/>
              <a:ext cx="1298691" cy="1492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200" kern="1200" dirty="0"/>
                <a:t>In-person</a:t>
              </a:r>
              <a:endParaRPr lang="en-US" sz="2200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68441" y="2778407"/>
            <a:ext cx="2342135" cy="13011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4111380" y="4185423"/>
            <a:ext cx="2044796" cy="2168643"/>
            <a:chOff x="3577000" y="3682991"/>
            <a:chExt cx="1886719" cy="21686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Hexagon 16"/>
            <p:cNvSpPr/>
            <p:nvPr/>
          </p:nvSpPr>
          <p:spPr>
            <a:xfrm rot="5400000">
              <a:off x="3436038" y="3823953"/>
              <a:ext cx="2168643" cy="188671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783061"/>
                <a:satOff val="10554"/>
                <a:lumOff val="12862"/>
                <a:alphaOff val="0"/>
              </a:schemeClr>
            </a:fillRef>
            <a:effectRef idx="2">
              <a:schemeClr val="accent2">
                <a:hueOff val="783061"/>
                <a:satOff val="10554"/>
                <a:lumOff val="12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14"/>
            <p:cNvSpPr txBox="1"/>
            <p:nvPr/>
          </p:nvSpPr>
          <p:spPr>
            <a:xfrm>
              <a:off x="3871014" y="4020938"/>
              <a:ext cx="1298691" cy="1492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200" kern="1200" dirty="0"/>
                <a:t>Both parents together</a:t>
              </a:r>
              <a:endParaRPr lang="en-US" sz="22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55352" y="4619152"/>
            <a:ext cx="2420206" cy="13011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274638"/>
            <a:ext cx="7467600" cy="562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824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20688"/>
            <a:ext cx="7467600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/>
              <a:t>Communicating the results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00808"/>
            <a:ext cx="8147248" cy="51571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 Acknowledge anxiety/worries, </a:t>
            </a:r>
          </a:p>
          <a:p>
            <a:pPr marL="0" indent="0">
              <a:buFont typeface="Wingdings 2" pitchFamily="18" charset="2"/>
              <a:buNone/>
            </a:pPr>
            <a:r>
              <a:rPr lang="en-CA" sz="2800" dirty="0" smtClean="0"/>
              <a:t>   questions/concerns</a:t>
            </a:r>
          </a:p>
          <a:p>
            <a:pPr marL="0" indent="0">
              <a:buFont typeface="Wingdings 2" pitchFamily="18" charset="2"/>
              <a:buNone/>
            </a:pPr>
            <a:endParaRPr lang="en-CA" sz="2800" dirty="0" smtClean="0"/>
          </a:p>
          <a:p>
            <a:r>
              <a:rPr lang="en-CA" sz="2800" dirty="0" smtClean="0"/>
              <a:t> Collaborative summary discussion</a:t>
            </a:r>
          </a:p>
          <a:p>
            <a:pPr lvl="1"/>
            <a:r>
              <a:rPr lang="en-US" sz="2400" dirty="0" smtClean="0"/>
              <a:t>Describe the measure overall</a:t>
            </a:r>
          </a:p>
          <a:p>
            <a:pPr lvl="1"/>
            <a:r>
              <a:rPr lang="en-CA" sz="2400" dirty="0"/>
              <a:t>No need for detailed review of test </a:t>
            </a:r>
            <a:r>
              <a:rPr lang="en-CA" sz="2400" dirty="0" smtClean="0"/>
              <a:t>scores</a:t>
            </a:r>
            <a:endParaRPr lang="en-CA" sz="2400" dirty="0"/>
          </a:p>
          <a:p>
            <a:pPr marL="36576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642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20688"/>
            <a:ext cx="7467600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mtClean="0"/>
              <a:t>Communicating the results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72816"/>
            <a:ext cx="8147248" cy="5085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 smtClean="0"/>
              <a:t> </a:t>
            </a:r>
            <a:r>
              <a:rPr lang="en-CA" sz="2800" dirty="0"/>
              <a:t>Offer a “day in the life” of the child</a:t>
            </a:r>
          </a:p>
          <a:p>
            <a:pPr lvl="2"/>
            <a:r>
              <a:rPr lang="en-CA" sz="2400" dirty="0"/>
              <a:t>Extent and severity of problems experienced in different areas of functioning</a:t>
            </a:r>
          </a:p>
          <a:p>
            <a:pPr lvl="2"/>
            <a:r>
              <a:rPr lang="en-CA" sz="2400" dirty="0"/>
              <a:t>Relationship of one problem to another</a:t>
            </a:r>
          </a:p>
          <a:p>
            <a:pPr lvl="2"/>
            <a:r>
              <a:rPr lang="en-CA" sz="2400" dirty="0"/>
              <a:t>Hypothesized reasons for problems</a:t>
            </a:r>
          </a:p>
          <a:p>
            <a:pPr lvl="2"/>
            <a:r>
              <a:rPr lang="en-CA" sz="2400" dirty="0"/>
              <a:t>How these problems affect the child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988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20688"/>
            <a:ext cx="7467600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/>
              <a:t>Communicating the results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700808"/>
            <a:ext cx="7704856" cy="51571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Clear information about diagnosis</a:t>
            </a:r>
          </a:p>
          <a:p>
            <a:pPr lvl="1"/>
            <a:r>
              <a:rPr lang="en-CA" sz="2400" dirty="0"/>
              <a:t>How diagnosis was made (explain process etc.)</a:t>
            </a:r>
          </a:p>
          <a:p>
            <a:pPr lvl="1"/>
            <a:r>
              <a:rPr lang="en-CA" sz="2400" dirty="0"/>
              <a:t>Common sense definitions (i.e., what parents already likely know)</a:t>
            </a:r>
          </a:p>
          <a:p>
            <a:pPr lvl="1"/>
            <a:r>
              <a:rPr lang="en-CA" sz="2400" dirty="0"/>
              <a:t>Immediate and long-term implications of diagnosis</a:t>
            </a:r>
          </a:p>
          <a:p>
            <a:pPr lvl="1"/>
            <a:r>
              <a:rPr lang="en-CA" sz="2400" dirty="0"/>
              <a:t>Relationships between diagnoses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49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4002</TotalTime>
  <Words>4565</Words>
  <Application>Microsoft Macintosh PowerPoint</Application>
  <PresentationFormat>On-screen Show (4:3)</PresentationFormat>
  <Paragraphs>796</Paragraphs>
  <Slides>116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Austin</vt:lpstr>
      <vt:lpstr>Diagnosing ADHD: Conducting Valid, Comprehensive, and Collaborative Assessments </vt:lpstr>
      <vt:lpstr>Overview</vt:lpstr>
      <vt:lpstr>PowerPoint Presentation</vt:lpstr>
      <vt:lpstr>ADHD</vt:lpstr>
      <vt:lpstr>ADHD</vt:lpstr>
      <vt:lpstr>ADHD</vt:lpstr>
      <vt:lpstr>Practical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ADHD</vt:lpstr>
      <vt:lpstr>What is the Purpose of Assessment?</vt:lpstr>
      <vt:lpstr>Purpose of Assessment?</vt:lpstr>
      <vt:lpstr>PowerPoint Presentation</vt:lpstr>
      <vt:lpstr>Evidence Based Assessments</vt:lpstr>
      <vt:lpstr>“Textbook approach”</vt:lpstr>
      <vt:lpstr>Assessing ADHD</vt:lpstr>
      <vt:lpstr>PowerPoint Presentation</vt:lpstr>
      <vt:lpstr>Assessing ADHD</vt:lpstr>
      <vt:lpstr>Assessing ADHD</vt:lpstr>
      <vt:lpstr>Assessing ADHD: Beyond Symptoms</vt:lpstr>
      <vt:lpstr>PowerPoint Presentation</vt:lpstr>
      <vt:lpstr>PowerPoint Presentation</vt:lpstr>
      <vt:lpstr>Assessing Comorbidities</vt:lpstr>
      <vt:lpstr>Assessing Comorbidities</vt:lpstr>
      <vt:lpstr>Assessment considerations</vt:lpstr>
      <vt:lpstr>Objectives</vt:lpstr>
      <vt:lpstr>Methods</vt:lpstr>
      <vt:lpstr>PowerPoint Presentation</vt:lpstr>
      <vt:lpstr>PowerPoint Presentation</vt:lpstr>
      <vt:lpstr>Parents experiences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1: Intake</vt:lpstr>
      <vt:lpstr>Intake: Textbook recommendations</vt:lpstr>
      <vt:lpstr>Intake: Clinical interviews</vt:lpstr>
      <vt:lpstr>Intake: Clinical interviews</vt:lpstr>
      <vt:lpstr>Intake: Clinical interviews</vt:lpstr>
      <vt:lpstr>Intake: Clinical interviews</vt:lpstr>
      <vt:lpstr>Intake: Clinical interviews</vt:lpstr>
      <vt:lpstr>PowerPoint Presentation</vt:lpstr>
      <vt:lpstr>Intake: Clinical Interviews</vt:lpstr>
      <vt:lpstr>PowerPoint Presentation</vt:lpstr>
      <vt:lpstr>PowerPoint Presentation</vt:lpstr>
      <vt:lpstr>Phase 2: Formal assessment</vt:lpstr>
      <vt:lpstr>PowerPoint Presentation</vt:lpstr>
      <vt:lpstr>Rating Scales</vt:lpstr>
      <vt:lpstr>Rating Scales</vt:lpstr>
      <vt:lpstr>Rating Scales</vt:lpstr>
      <vt:lpstr>Rating Scales: Engage parents</vt:lpstr>
      <vt:lpstr>Functional impairment</vt:lpstr>
      <vt:lpstr>Functional Impairment</vt:lpstr>
      <vt:lpstr>Functional Impairment</vt:lpstr>
      <vt:lpstr>Functional Impairment</vt:lpstr>
      <vt:lpstr>Behavioural Observations</vt:lpstr>
      <vt:lpstr>Additional Information</vt:lpstr>
      <vt:lpstr>Functional Behaviour Analysis</vt:lpstr>
      <vt:lpstr>Functional Behaviour Analysis</vt:lpstr>
      <vt:lpstr>Clinical Measures</vt:lpstr>
      <vt:lpstr>Psychological Processes</vt:lpstr>
      <vt:lpstr>Psychological Processes</vt:lpstr>
      <vt:lpstr>PowerPoint Presentation</vt:lpstr>
      <vt:lpstr>Psychological Processes</vt:lpstr>
      <vt:lpstr>Clinical Measures</vt:lpstr>
      <vt:lpstr>Clinical Measures</vt:lpstr>
      <vt:lpstr>PowerPoint Presentation</vt:lpstr>
      <vt:lpstr>PowerPoint Presentation</vt:lpstr>
      <vt:lpstr>Incremental Validity</vt:lpstr>
      <vt:lpstr>Incremental Validity</vt:lpstr>
      <vt:lpstr>PowerPoint Presentation</vt:lpstr>
      <vt:lpstr>PowerPoint Presentation</vt:lpstr>
      <vt:lpstr>Potential Problems</vt:lpstr>
      <vt:lpstr>Integrating data</vt:lpstr>
      <vt:lpstr>Linking to intervention</vt:lpstr>
      <vt:lpstr>Linking to intervention</vt:lpstr>
      <vt:lpstr>Linking to intervention</vt:lpstr>
      <vt:lpstr>PowerPoint Presentation</vt:lpstr>
      <vt:lpstr>Assessment intervention</vt:lpstr>
      <vt:lpstr>Third phase:  Communicating the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Communicating collaboratively </vt:lpstr>
      <vt:lpstr>PowerPoint Presentation</vt:lpstr>
      <vt:lpstr>Communicating collaboratively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</dc:creator>
  <cp:lastModifiedBy>Kimberly Cruz</cp:lastModifiedBy>
  <cp:revision>172</cp:revision>
  <dcterms:created xsi:type="dcterms:W3CDTF">2013-04-16T18:41:26Z</dcterms:created>
  <dcterms:modified xsi:type="dcterms:W3CDTF">2017-02-16T19:29:06Z</dcterms:modified>
</cp:coreProperties>
</file>